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9"/>
  </p:notesMasterIdLst>
  <p:sldIdLst>
    <p:sldId id="256" r:id="rId2"/>
    <p:sldId id="447" r:id="rId3"/>
    <p:sldId id="456" r:id="rId4"/>
    <p:sldId id="403" r:id="rId5"/>
    <p:sldId id="343" r:id="rId6"/>
    <p:sldId id="346" r:id="rId7"/>
    <p:sldId id="457" r:id="rId8"/>
    <p:sldId id="394" r:id="rId9"/>
    <p:sldId id="258" r:id="rId10"/>
    <p:sldId id="395" r:id="rId11"/>
    <p:sldId id="470" r:id="rId12"/>
    <p:sldId id="458" r:id="rId13"/>
    <p:sldId id="301" r:id="rId14"/>
    <p:sldId id="399" r:id="rId15"/>
    <p:sldId id="404" r:id="rId16"/>
    <p:sldId id="448" r:id="rId17"/>
    <p:sldId id="449" r:id="rId18"/>
    <p:sldId id="453" r:id="rId19"/>
    <p:sldId id="454" r:id="rId20"/>
    <p:sldId id="432" r:id="rId21"/>
    <p:sldId id="455" r:id="rId22"/>
    <p:sldId id="437" r:id="rId23"/>
    <p:sldId id="461" r:id="rId24"/>
    <p:sldId id="439" r:id="rId25"/>
    <p:sldId id="462" r:id="rId26"/>
    <p:sldId id="441" r:id="rId27"/>
    <p:sldId id="362" r:id="rId28"/>
    <p:sldId id="463" r:id="rId29"/>
    <p:sldId id="464" r:id="rId30"/>
    <p:sldId id="360" r:id="rId31"/>
    <p:sldId id="356" r:id="rId32"/>
    <p:sldId id="357" r:id="rId33"/>
    <p:sldId id="465" r:id="rId34"/>
    <p:sldId id="332" r:id="rId35"/>
    <p:sldId id="466" r:id="rId36"/>
    <p:sldId id="459" r:id="rId37"/>
    <p:sldId id="467" r:id="rId38"/>
    <p:sldId id="468" r:id="rId39"/>
    <p:sldId id="469" r:id="rId40"/>
    <p:sldId id="460" r:id="rId41"/>
    <p:sldId id="443" r:id="rId42"/>
    <p:sldId id="430" r:id="rId43"/>
    <p:sldId id="444" r:id="rId44"/>
    <p:sldId id="412" r:id="rId45"/>
    <p:sldId id="422" r:id="rId46"/>
    <p:sldId id="331" r:id="rId47"/>
    <p:sldId id="45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B2"/>
    <a:srgbClr val="5215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930271-CECC-48A7-B3F3-D0D6D70D9D06}" v="1453" dt="2021-06-28T17:27:56.1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6" autoAdjust="0"/>
    <p:restoredTop sz="78966" autoAdjust="0"/>
  </p:normalViewPr>
  <p:slideViewPr>
    <p:cSldViewPr snapToGrid="0">
      <p:cViewPr varScale="1">
        <p:scale>
          <a:sx n="90" d="100"/>
          <a:sy n="90" d="100"/>
        </p:scale>
        <p:origin x="110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Bazinet" userId="884a7853-1c20-468a-ad91-74012e5cbdd0" providerId="ADAL" clId="{3CEB82B1-12BA-4E97-A014-0FAEFFAFE1AB}"/>
    <pc:docChg chg="undo custSel addSld delSld modSld sldOrd modMainMaster">
      <pc:chgData name="Vincent Bazinet" userId="884a7853-1c20-468a-ad91-74012e5cbdd0" providerId="ADAL" clId="{3CEB82B1-12BA-4E97-A014-0FAEFFAFE1AB}" dt="2021-06-08T22:37:19.015" v="4159"/>
      <pc:docMkLst>
        <pc:docMk/>
      </pc:docMkLst>
      <pc:sldChg chg="addSp delSp modSp mod modTransition modNotesTx">
        <pc:chgData name="Vincent Bazinet" userId="884a7853-1c20-468a-ad91-74012e5cbdd0" providerId="ADAL" clId="{3CEB82B1-12BA-4E97-A014-0FAEFFAFE1AB}" dt="2021-06-08T22:07:02.075" v="3899" actId="20577"/>
        <pc:sldMkLst>
          <pc:docMk/>
          <pc:sldMk cId="342086735" sldId="257"/>
        </pc:sldMkLst>
        <pc:spChg chg="mod">
          <ac:chgData name="Vincent Bazinet" userId="884a7853-1c20-468a-ad91-74012e5cbdd0" providerId="ADAL" clId="{3CEB82B1-12BA-4E97-A014-0FAEFFAFE1AB}" dt="2021-05-29T10:15:04.875" v="18" actId="20577"/>
          <ac:spMkLst>
            <pc:docMk/>
            <pc:sldMk cId="342086735" sldId="257"/>
            <ac:spMk id="2" creationId="{7ABFE507-4444-4862-9E09-2D0E57C78C5A}"/>
          </ac:spMkLst>
        </pc:spChg>
        <pc:spChg chg="add del mod">
          <ac:chgData name="Vincent Bazinet" userId="884a7853-1c20-468a-ad91-74012e5cbdd0" providerId="ADAL" clId="{3CEB82B1-12BA-4E97-A014-0FAEFFAFE1AB}" dt="2021-06-08T22:07:02.075" v="3899" actId="20577"/>
          <ac:spMkLst>
            <pc:docMk/>
            <pc:sldMk cId="342086735" sldId="257"/>
            <ac:spMk id="4" creationId="{00000000-0000-0000-0000-000000000000}"/>
          </ac:spMkLst>
        </pc:spChg>
      </pc:sldChg>
      <pc:sldChg chg="delSp modSp mod ord modTransition delAnim modNotesTx">
        <pc:chgData name="Vincent Bazinet" userId="884a7853-1c20-468a-ad91-74012e5cbdd0" providerId="ADAL" clId="{3CEB82B1-12BA-4E97-A014-0FAEFFAFE1AB}" dt="2021-06-08T21:54:43.983" v="3862" actId="1076"/>
        <pc:sldMkLst>
          <pc:docMk/>
          <pc:sldMk cId="2264451874" sldId="258"/>
        </pc:sldMkLst>
        <pc:spChg chg="del">
          <ac:chgData name="Vincent Bazinet" userId="884a7853-1c20-468a-ad91-74012e5cbdd0" providerId="ADAL" clId="{3CEB82B1-12BA-4E97-A014-0FAEFFAFE1AB}" dt="2021-06-08T21:54:39.450" v="3861" actId="21"/>
          <ac:spMkLst>
            <pc:docMk/>
            <pc:sldMk cId="2264451874" sldId="258"/>
            <ac:spMk id="6" creationId="{00000000-0000-0000-0000-000000000000}"/>
          </ac:spMkLst>
        </pc:spChg>
        <pc:spChg chg="del">
          <ac:chgData name="Vincent Bazinet" userId="884a7853-1c20-468a-ad91-74012e5cbdd0" providerId="ADAL" clId="{3CEB82B1-12BA-4E97-A014-0FAEFFAFE1AB}" dt="2021-06-08T21:54:36.667" v="3860" actId="21"/>
          <ac:spMkLst>
            <pc:docMk/>
            <pc:sldMk cId="2264451874" sldId="258"/>
            <ac:spMk id="7" creationId="{00000000-0000-0000-0000-000000000000}"/>
          </ac:spMkLst>
        </pc:spChg>
        <pc:spChg chg="del">
          <ac:chgData name="Vincent Bazinet" userId="884a7853-1c20-468a-ad91-74012e5cbdd0" providerId="ADAL" clId="{3CEB82B1-12BA-4E97-A014-0FAEFFAFE1AB}" dt="2021-06-08T21:54:36.667" v="3860" actId="21"/>
          <ac:spMkLst>
            <pc:docMk/>
            <pc:sldMk cId="2264451874" sldId="258"/>
            <ac:spMk id="8" creationId="{00000000-0000-0000-0000-000000000000}"/>
          </ac:spMkLst>
        </pc:spChg>
        <pc:spChg chg="del">
          <ac:chgData name="Vincent Bazinet" userId="884a7853-1c20-468a-ad91-74012e5cbdd0" providerId="ADAL" clId="{3CEB82B1-12BA-4E97-A014-0FAEFFAFE1AB}" dt="2021-06-08T21:54:36.667" v="3860" actId="21"/>
          <ac:spMkLst>
            <pc:docMk/>
            <pc:sldMk cId="2264451874" sldId="258"/>
            <ac:spMk id="11" creationId="{00000000-0000-0000-0000-000000000000}"/>
          </ac:spMkLst>
        </pc:spChg>
        <pc:grpChg chg="del">
          <ac:chgData name="Vincent Bazinet" userId="884a7853-1c20-468a-ad91-74012e5cbdd0" providerId="ADAL" clId="{3CEB82B1-12BA-4E97-A014-0FAEFFAFE1AB}" dt="2021-06-08T21:54:36.667" v="3860" actId="21"/>
          <ac:grpSpMkLst>
            <pc:docMk/>
            <pc:sldMk cId="2264451874" sldId="258"/>
            <ac:grpSpMk id="23" creationId="{00000000-0000-0000-0000-000000000000}"/>
          </ac:grpSpMkLst>
        </pc:grpChg>
        <pc:grpChg chg="del">
          <ac:chgData name="Vincent Bazinet" userId="884a7853-1c20-468a-ad91-74012e5cbdd0" providerId="ADAL" clId="{3CEB82B1-12BA-4E97-A014-0FAEFFAFE1AB}" dt="2021-06-08T21:54:36.667" v="3860" actId="21"/>
          <ac:grpSpMkLst>
            <pc:docMk/>
            <pc:sldMk cId="2264451874" sldId="258"/>
            <ac:grpSpMk id="24" creationId="{00000000-0000-0000-0000-000000000000}"/>
          </ac:grpSpMkLst>
        </pc:grpChg>
        <pc:picChg chg="mod">
          <ac:chgData name="Vincent Bazinet" userId="884a7853-1c20-468a-ad91-74012e5cbdd0" providerId="ADAL" clId="{3CEB82B1-12BA-4E97-A014-0FAEFFAFE1AB}" dt="2021-06-08T21:54:43.983" v="3862" actId="1076"/>
          <ac:picMkLst>
            <pc:docMk/>
            <pc:sldMk cId="2264451874" sldId="258"/>
            <ac:picMk id="2" creationId="{00000000-0000-0000-0000-000000000000}"/>
          </ac:picMkLst>
        </pc:picChg>
      </pc:sldChg>
      <pc:sldChg chg="del modTransition modNotesTx">
        <pc:chgData name="Vincent Bazinet" userId="884a7853-1c20-468a-ad91-74012e5cbdd0" providerId="ADAL" clId="{3CEB82B1-12BA-4E97-A014-0FAEFFAFE1AB}" dt="2021-05-29T11:15:39.385" v="2161" actId="2696"/>
        <pc:sldMkLst>
          <pc:docMk/>
          <pc:sldMk cId="1432568275" sldId="260"/>
        </pc:sldMkLst>
      </pc:sldChg>
      <pc:sldChg chg="addSp delSp modSp del mod modTransition addAnim delAnim modAnim">
        <pc:chgData name="Vincent Bazinet" userId="884a7853-1c20-468a-ad91-74012e5cbdd0" providerId="ADAL" clId="{3CEB82B1-12BA-4E97-A014-0FAEFFAFE1AB}" dt="2021-06-08T20:30:58.106" v="3173" actId="2696"/>
        <pc:sldMkLst>
          <pc:docMk/>
          <pc:sldMk cId="3097844786" sldId="267"/>
        </pc:sldMkLst>
        <pc:spChg chg="add del mod">
          <ac:chgData name="Vincent Bazinet" userId="884a7853-1c20-468a-ad91-74012e5cbdd0" providerId="ADAL" clId="{3CEB82B1-12BA-4E97-A014-0FAEFFAFE1AB}" dt="2021-05-29T11:24:15.692" v="2203" actId="1076"/>
          <ac:spMkLst>
            <pc:docMk/>
            <pc:sldMk cId="3097844786" sldId="267"/>
            <ac:spMk id="10" creationId="{00000000-0000-0000-0000-000000000000}"/>
          </ac:spMkLst>
        </pc:spChg>
        <pc:spChg chg="add del">
          <ac:chgData name="Vincent Bazinet" userId="884a7853-1c20-468a-ad91-74012e5cbdd0" providerId="ADAL" clId="{3CEB82B1-12BA-4E97-A014-0FAEFFAFE1AB}" dt="2021-05-29T11:22:41.708" v="2187" actId="21"/>
          <ac:spMkLst>
            <pc:docMk/>
            <pc:sldMk cId="3097844786" sldId="267"/>
            <ac:spMk id="11" creationId="{00000000-0000-0000-0000-000000000000}"/>
          </ac:spMkLst>
        </pc:spChg>
        <pc:spChg chg="add del">
          <ac:chgData name="Vincent Bazinet" userId="884a7853-1c20-468a-ad91-74012e5cbdd0" providerId="ADAL" clId="{3CEB82B1-12BA-4E97-A014-0FAEFFAFE1AB}" dt="2021-05-29T11:22:42.923" v="2190" actId="21"/>
          <ac:spMkLst>
            <pc:docMk/>
            <pc:sldMk cId="3097844786" sldId="267"/>
            <ac:spMk id="13" creationId="{00000000-0000-0000-0000-000000000000}"/>
          </ac:spMkLst>
        </pc:spChg>
        <pc:spChg chg="add del">
          <ac:chgData name="Vincent Bazinet" userId="884a7853-1c20-468a-ad91-74012e5cbdd0" providerId="ADAL" clId="{3CEB82B1-12BA-4E97-A014-0FAEFFAFE1AB}" dt="2021-05-29T11:22:41.334" v="2186" actId="21"/>
          <ac:spMkLst>
            <pc:docMk/>
            <pc:sldMk cId="3097844786" sldId="267"/>
            <ac:spMk id="14" creationId="{00000000-0000-0000-0000-000000000000}"/>
          </ac:spMkLst>
        </pc:spChg>
        <pc:spChg chg="add del">
          <ac:chgData name="Vincent Bazinet" userId="884a7853-1c20-468a-ad91-74012e5cbdd0" providerId="ADAL" clId="{3CEB82B1-12BA-4E97-A014-0FAEFFAFE1AB}" dt="2021-05-29T11:22:42.533" v="2189" actId="21"/>
          <ac:spMkLst>
            <pc:docMk/>
            <pc:sldMk cId="3097844786" sldId="267"/>
            <ac:spMk id="16" creationId="{00000000-0000-0000-0000-000000000000}"/>
          </ac:spMkLst>
        </pc:spChg>
        <pc:spChg chg="add del">
          <ac:chgData name="Vincent Bazinet" userId="884a7853-1c20-468a-ad91-74012e5cbdd0" providerId="ADAL" clId="{3CEB82B1-12BA-4E97-A014-0FAEFFAFE1AB}" dt="2021-05-29T11:22:42.033" v="2188" actId="21"/>
          <ac:spMkLst>
            <pc:docMk/>
            <pc:sldMk cId="3097844786" sldId="267"/>
            <ac:spMk id="18" creationId="{00000000-0000-0000-0000-000000000000}"/>
          </ac:spMkLst>
        </pc:spChg>
        <pc:grpChg chg="add del">
          <ac:chgData name="Vincent Bazinet" userId="884a7853-1c20-468a-ad91-74012e5cbdd0" providerId="ADAL" clId="{3CEB82B1-12BA-4E97-A014-0FAEFFAFE1AB}" dt="2021-05-29T11:22:43.257" v="2191" actId="21"/>
          <ac:grpSpMkLst>
            <pc:docMk/>
            <pc:sldMk cId="3097844786" sldId="267"/>
            <ac:grpSpMk id="20" creationId="{00000000-0000-0000-0000-000000000000}"/>
          </ac:grpSpMkLst>
        </pc:grpChg>
        <pc:picChg chg="add del">
          <ac:chgData name="Vincent Bazinet" userId="884a7853-1c20-468a-ad91-74012e5cbdd0" providerId="ADAL" clId="{3CEB82B1-12BA-4E97-A014-0FAEFFAFE1AB}" dt="2021-05-29T11:22:34.833" v="2184" actId="21"/>
          <ac:picMkLst>
            <pc:docMk/>
            <pc:sldMk cId="3097844786" sldId="267"/>
            <ac:picMk id="2" creationId="{00000000-0000-0000-0000-000000000000}"/>
          </ac:picMkLst>
        </pc:picChg>
        <pc:picChg chg="add del mod">
          <ac:chgData name="Vincent Bazinet" userId="884a7853-1c20-468a-ad91-74012e5cbdd0" providerId="ADAL" clId="{3CEB82B1-12BA-4E97-A014-0FAEFFAFE1AB}" dt="2021-06-08T20:01:23.253" v="2571" actId="21"/>
          <ac:picMkLst>
            <pc:docMk/>
            <pc:sldMk cId="3097844786" sldId="267"/>
            <ac:picMk id="8" creationId="{D5EC3178-641D-461F-9B4C-29192D0891DC}"/>
          </ac:picMkLst>
        </pc:picChg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4167008057" sldId="268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4065269710" sldId="301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3428532962" sldId="302"/>
        </pc:sldMkLst>
      </pc:sldChg>
      <pc:sldChg chg="ord modTransition">
        <pc:chgData name="Vincent Bazinet" userId="884a7853-1c20-468a-ad91-74012e5cbdd0" providerId="ADAL" clId="{3CEB82B1-12BA-4E97-A014-0FAEFFAFE1AB}" dt="2021-06-08T22:34:52.468" v="4127"/>
        <pc:sldMkLst>
          <pc:docMk/>
          <pc:sldMk cId="1564136756" sldId="305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3678476671" sldId="307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2159477003" sldId="313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989707886" sldId="317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1429987639" sldId="318"/>
        </pc:sldMkLst>
      </pc:sldChg>
      <pc:sldChg chg="modSp mod ord modTransition modAnim modNotesTx">
        <pc:chgData name="Vincent Bazinet" userId="884a7853-1c20-468a-ad91-74012e5cbdd0" providerId="ADAL" clId="{3CEB82B1-12BA-4E97-A014-0FAEFFAFE1AB}" dt="2021-06-08T22:13:00.004" v="3915" actId="20578"/>
        <pc:sldMkLst>
          <pc:docMk/>
          <pc:sldMk cId="2176991397" sldId="325"/>
        </pc:sldMkLst>
        <pc:spChg chg="mod">
          <ac:chgData name="Vincent Bazinet" userId="884a7853-1c20-468a-ad91-74012e5cbdd0" providerId="ADAL" clId="{3CEB82B1-12BA-4E97-A014-0FAEFFAFE1AB}" dt="2021-06-08T21:52:16.882" v="3643"/>
          <ac:spMkLst>
            <pc:docMk/>
            <pc:sldMk cId="2176991397" sldId="325"/>
            <ac:spMk id="8" creationId="{6196EE7A-5E52-4FC3-95DE-FAFF31E5A4EE}"/>
          </ac:spMkLst>
        </pc:spChg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2824627503" sldId="329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3017602990" sldId="330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1600649746" sldId="331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3943496395" sldId="332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1054873337" sldId="333"/>
        </pc:sldMkLst>
      </pc:sldChg>
      <pc:sldChg chg="delSp del mod ord modTransition delAnim">
        <pc:chgData name="Vincent Bazinet" userId="884a7853-1c20-468a-ad91-74012e5cbdd0" providerId="ADAL" clId="{3CEB82B1-12BA-4E97-A014-0FAEFFAFE1AB}" dt="2021-06-08T20:51:37.899" v="3335" actId="2696"/>
        <pc:sldMkLst>
          <pc:docMk/>
          <pc:sldMk cId="660311341" sldId="337"/>
        </pc:sldMkLst>
        <pc:spChg chg="del">
          <ac:chgData name="Vincent Bazinet" userId="884a7853-1c20-468a-ad91-74012e5cbdd0" providerId="ADAL" clId="{3CEB82B1-12BA-4E97-A014-0FAEFFAFE1AB}" dt="2021-06-08T20:48:14.236" v="3295" actId="21"/>
          <ac:spMkLst>
            <pc:docMk/>
            <pc:sldMk cId="660311341" sldId="337"/>
            <ac:spMk id="8" creationId="{00000000-0000-0000-0000-000000000000}"/>
          </ac:spMkLst>
        </pc:spChg>
        <pc:spChg chg="del">
          <ac:chgData name="Vincent Bazinet" userId="884a7853-1c20-468a-ad91-74012e5cbdd0" providerId="ADAL" clId="{3CEB82B1-12BA-4E97-A014-0FAEFFAFE1AB}" dt="2021-06-08T20:48:15.158" v="3296" actId="21"/>
          <ac:spMkLst>
            <pc:docMk/>
            <pc:sldMk cId="660311341" sldId="337"/>
            <ac:spMk id="11" creationId="{00000000-0000-0000-0000-000000000000}"/>
          </ac:spMkLst>
        </pc:spChg>
        <pc:spChg chg="del">
          <ac:chgData name="Vincent Bazinet" userId="884a7853-1c20-468a-ad91-74012e5cbdd0" providerId="ADAL" clId="{3CEB82B1-12BA-4E97-A014-0FAEFFAFE1AB}" dt="2021-06-08T20:48:13.566" v="3294" actId="21"/>
          <ac:spMkLst>
            <pc:docMk/>
            <pc:sldMk cId="660311341" sldId="337"/>
            <ac:spMk id="12" creationId="{00000000-0000-0000-0000-000000000000}"/>
          </ac:spMkLst>
        </pc:spChg>
        <pc:spChg chg="del">
          <ac:chgData name="Vincent Bazinet" userId="884a7853-1c20-468a-ad91-74012e5cbdd0" providerId="ADAL" clId="{3CEB82B1-12BA-4E97-A014-0FAEFFAFE1AB}" dt="2021-06-08T20:48:13.158" v="3293" actId="21"/>
          <ac:spMkLst>
            <pc:docMk/>
            <pc:sldMk cId="660311341" sldId="337"/>
            <ac:spMk id="13" creationId="{00000000-0000-0000-0000-000000000000}"/>
          </ac:spMkLst>
        </pc:spChg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2774993987" sldId="339"/>
        </pc:sldMkLst>
      </pc:sldChg>
      <pc:sldChg chg="modSp mod modTransition setBg modAnim modNotesTx">
        <pc:chgData name="Vincent Bazinet" userId="884a7853-1c20-468a-ad91-74012e5cbdd0" providerId="ADAL" clId="{3CEB82B1-12BA-4E97-A014-0FAEFFAFE1AB}" dt="2021-06-08T22:13:06.843" v="3925"/>
        <pc:sldMkLst>
          <pc:docMk/>
          <pc:sldMk cId="1905134250" sldId="340"/>
        </pc:sldMkLst>
        <pc:spChg chg="mod">
          <ac:chgData name="Vincent Bazinet" userId="884a7853-1c20-468a-ad91-74012e5cbdd0" providerId="ADAL" clId="{3CEB82B1-12BA-4E97-A014-0FAEFFAFE1AB}" dt="2021-06-08T22:13:03.498" v="3919" actId="208"/>
          <ac:spMkLst>
            <pc:docMk/>
            <pc:sldMk cId="1905134250" sldId="340"/>
            <ac:spMk id="8" creationId="{6196EE7A-5E52-4FC3-95DE-FAFF31E5A4EE}"/>
          </ac:spMkLst>
        </pc:spChg>
        <pc:spChg chg="mod">
          <ac:chgData name="Vincent Bazinet" userId="884a7853-1c20-468a-ad91-74012e5cbdd0" providerId="ADAL" clId="{3CEB82B1-12BA-4E97-A014-0FAEFFAFE1AB}" dt="2021-06-08T22:13:03.838" v="3920" actId="208"/>
          <ac:spMkLst>
            <pc:docMk/>
            <pc:sldMk cId="1905134250" sldId="340"/>
            <ac:spMk id="9" creationId="{6196EE7A-5E52-4FC3-95DE-FAFF31E5A4EE}"/>
          </ac:spMkLst>
        </pc:spChg>
        <pc:picChg chg="mod">
          <ac:chgData name="Vincent Bazinet" userId="884a7853-1c20-468a-ad91-74012e5cbdd0" providerId="ADAL" clId="{3CEB82B1-12BA-4E97-A014-0FAEFFAFE1AB}" dt="2021-06-08T22:11:51.834" v="3912" actId="14100"/>
          <ac:picMkLst>
            <pc:docMk/>
            <pc:sldMk cId="1905134250" sldId="340"/>
            <ac:picMk id="2050" creationId="{29B931C1-3296-44CE-9DEE-078F0080C30E}"/>
          </ac:picMkLst>
        </pc:picChg>
        <pc:cxnChg chg="mod">
          <ac:chgData name="Vincent Bazinet" userId="884a7853-1c20-468a-ad91-74012e5cbdd0" providerId="ADAL" clId="{3CEB82B1-12BA-4E97-A014-0FAEFFAFE1AB}" dt="2021-06-08T22:13:03.838" v="3920" actId="208"/>
          <ac:cxnSpMkLst>
            <pc:docMk/>
            <pc:sldMk cId="1905134250" sldId="340"/>
            <ac:cxnSpMk id="3" creationId="{00000000-0000-0000-0000-000000000000}"/>
          </ac:cxnSpMkLst>
        </pc:cxnChg>
        <pc:cxnChg chg="mod">
          <ac:chgData name="Vincent Bazinet" userId="884a7853-1c20-468a-ad91-74012e5cbdd0" providerId="ADAL" clId="{3CEB82B1-12BA-4E97-A014-0FAEFFAFE1AB}" dt="2021-06-08T22:13:03.498" v="3919" actId="208"/>
          <ac:cxnSpMkLst>
            <pc:docMk/>
            <pc:sldMk cId="1905134250" sldId="340"/>
            <ac:cxnSpMk id="7" creationId="{00000000-0000-0000-0000-000000000000}"/>
          </ac:cxnSpMkLst>
        </pc:cxnChg>
      </pc:sldChg>
      <pc:sldChg chg="addSp modSp mod modTransition modAnim modNotesTx">
        <pc:chgData name="Vincent Bazinet" userId="884a7853-1c20-468a-ad91-74012e5cbdd0" providerId="ADAL" clId="{3CEB82B1-12BA-4E97-A014-0FAEFFAFE1AB}" dt="2021-06-08T22:17:06.079" v="4098"/>
        <pc:sldMkLst>
          <pc:docMk/>
          <pc:sldMk cId="593025544" sldId="342"/>
        </pc:sldMkLst>
        <pc:spChg chg="add mod">
          <ac:chgData name="Vincent Bazinet" userId="884a7853-1c20-468a-ad91-74012e5cbdd0" providerId="ADAL" clId="{3CEB82B1-12BA-4E97-A014-0FAEFFAFE1AB}" dt="2021-05-29T10:50:11.509" v="811" actId="113"/>
          <ac:spMkLst>
            <pc:docMk/>
            <pc:sldMk cId="593025544" sldId="342"/>
            <ac:spMk id="2" creationId="{F776EE5B-1316-44F4-A100-66025D5E3536}"/>
          </ac:spMkLst>
        </pc:spChg>
        <pc:spChg chg="add mod">
          <ac:chgData name="Vincent Bazinet" userId="884a7853-1c20-468a-ad91-74012e5cbdd0" providerId="ADAL" clId="{3CEB82B1-12BA-4E97-A014-0FAEFFAFE1AB}" dt="2021-06-08T22:16:57.791" v="4097" actId="1076"/>
          <ac:spMkLst>
            <pc:docMk/>
            <pc:sldMk cId="593025544" sldId="342"/>
            <ac:spMk id="6" creationId="{3AFDCD3F-F431-4761-9495-483845F2D17D}"/>
          </ac:spMkLst>
        </pc:spChg>
        <pc:spChg chg="mod">
          <ac:chgData name="Vincent Bazinet" userId="884a7853-1c20-468a-ad91-74012e5cbdd0" providerId="ADAL" clId="{3CEB82B1-12BA-4E97-A014-0FAEFFAFE1AB}" dt="2021-06-08T22:16:43.503" v="4095" actId="5793"/>
          <ac:spMkLst>
            <pc:docMk/>
            <pc:sldMk cId="593025544" sldId="342"/>
            <ac:spMk id="7" creationId="{852915CB-69C5-455E-961F-84847C129789}"/>
          </ac:spMkLst>
        </pc:spChg>
      </pc:sldChg>
      <pc:sldChg chg="modTransition modNotesTx">
        <pc:chgData name="Vincent Bazinet" userId="884a7853-1c20-468a-ad91-74012e5cbdd0" providerId="ADAL" clId="{3CEB82B1-12BA-4E97-A014-0FAEFFAFE1AB}" dt="2021-06-08T21:27:27.888" v="3393" actId="20577"/>
        <pc:sldMkLst>
          <pc:docMk/>
          <pc:sldMk cId="1026276862" sldId="343"/>
        </pc:sldMkLst>
      </pc:sldChg>
      <pc:sldChg chg="modSp del mod">
        <pc:chgData name="Vincent Bazinet" userId="884a7853-1c20-468a-ad91-74012e5cbdd0" providerId="ADAL" clId="{3CEB82B1-12BA-4E97-A014-0FAEFFAFE1AB}" dt="2021-05-29T10:34:47.172" v="753" actId="2696"/>
        <pc:sldMkLst>
          <pc:docMk/>
          <pc:sldMk cId="1810049167" sldId="344"/>
        </pc:sldMkLst>
        <pc:spChg chg="mod">
          <ac:chgData name="Vincent Bazinet" userId="884a7853-1c20-468a-ad91-74012e5cbdd0" providerId="ADAL" clId="{3CEB82B1-12BA-4E97-A014-0FAEFFAFE1AB}" dt="2021-05-29T10:33:55.471" v="752" actId="1076"/>
          <ac:spMkLst>
            <pc:docMk/>
            <pc:sldMk cId="1810049167" sldId="344"/>
            <ac:spMk id="11" creationId="{5D437DAC-D98F-4887-BF26-26DDD9C17CE2}"/>
          </ac:spMkLst>
        </pc:spChg>
      </pc:sldChg>
      <pc:sldChg chg="addSp delSp modSp modTransition setBg modAnim modNotesTx">
        <pc:chgData name="Vincent Bazinet" userId="884a7853-1c20-468a-ad91-74012e5cbdd0" providerId="ADAL" clId="{3CEB82B1-12BA-4E97-A014-0FAEFFAFE1AB}" dt="2021-06-08T21:28:51.253" v="3556" actId="20577"/>
        <pc:sldMkLst>
          <pc:docMk/>
          <pc:sldMk cId="3683190131" sldId="346"/>
        </pc:sldMkLst>
        <pc:picChg chg="add del mod">
          <ac:chgData name="Vincent Bazinet" userId="884a7853-1c20-468a-ad91-74012e5cbdd0" providerId="ADAL" clId="{3CEB82B1-12BA-4E97-A014-0FAEFFAFE1AB}" dt="2021-06-08T20:52:46.124" v="3345" actId="21"/>
          <ac:picMkLst>
            <pc:docMk/>
            <pc:sldMk cId="3683190131" sldId="346"/>
            <ac:picMk id="13" creationId="{00000000-0000-0000-0000-000000000000}"/>
          </ac:picMkLst>
        </pc:picChg>
        <pc:picChg chg="add del">
          <ac:chgData name="Vincent Bazinet" userId="884a7853-1c20-468a-ad91-74012e5cbdd0" providerId="ADAL" clId="{3CEB82B1-12BA-4E97-A014-0FAEFFAFE1AB}" dt="2021-06-08T20:52:47.444" v="3346" actId="21"/>
          <ac:picMkLst>
            <pc:docMk/>
            <pc:sldMk cId="3683190131" sldId="346"/>
            <ac:picMk id="15363" creationId="{00000000-0000-0000-0000-000000000000}"/>
          </ac:picMkLst>
        </pc:picChg>
        <pc:picChg chg="add del">
          <ac:chgData name="Vincent Bazinet" userId="884a7853-1c20-468a-ad91-74012e5cbdd0" providerId="ADAL" clId="{3CEB82B1-12BA-4E97-A014-0FAEFFAFE1AB}" dt="2021-06-08T20:52:45.755" v="3344" actId="21"/>
          <ac:picMkLst>
            <pc:docMk/>
            <pc:sldMk cId="3683190131" sldId="346"/>
            <ac:picMk id="15364" creationId="{00000000-0000-0000-0000-000000000000}"/>
          </ac:picMkLst>
        </pc:picChg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775585435" sldId="347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1956257445" sldId="348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2148338097" sldId="349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3581004993" sldId="350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984355492" sldId="351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3847029534" sldId="353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101434504" sldId="356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1365917184" sldId="357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1094167195" sldId="359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815140961" sldId="360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1604310631" sldId="361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2733486820" sldId="362"/>
        </pc:sldMkLst>
      </pc:sldChg>
      <pc:sldChg chg="addSp delSp modSp mod modTransition modNotesTx">
        <pc:chgData name="Vincent Bazinet" userId="884a7853-1c20-468a-ad91-74012e5cbdd0" providerId="ADAL" clId="{3CEB82B1-12BA-4E97-A014-0FAEFFAFE1AB}" dt="2021-06-08T22:17:35.068" v="4103"/>
        <pc:sldMkLst>
          <pc:docMk/>
          <pc:sldMk cId="52399519" sldId="363"/>
        </pc:sldMkLst>
        <pc:spChg chg="add mod">
          <ac:chgData name="Vincent Bazinet" userId="884a7853-1c20-468a-ad91-74012e5cbdd0" providerId="ADAL" clId="{3CEB82B1-12BA-4E97-A014-0FAEFFAFE1AB}" dt="2021-05-29T11:17:00.598" v="2163"/>
          <ac:spMkLst>
            <pc:docMk/>
            <pc:sldMk cId="52399519" sldId="363"/>
            <ac:spMk id="6" creationId="{740D003C-D32B-4B7B-BEFF-14CB4DF5DC46}"/>
          </ac:spMkLst>
        </pc:spChg>
        <pc:spChg chg="del">
          <ac:chgData name="Vincent Bazinet" userId="884a7853-1c20-468a-ad91-74012e5cbdd0" providerId="ADAL" clId="{3CEB82B1-12BA-4E97-A014-0FAEFFAFE1AB}" dt="2021-05-29T11:16:56.149" v="2162" actId="21"/>
          <ac:spMkLst>
            <pc:docMk/>
            <pc:sldMk cId="52399519" sldId="363"/>
            <ac:spMk id="7" creationId="{852915CB-69C5-455E-961F-84847C129789}"/>
          </ac:spMkLst>
        </pc:spChg>
        <pc:spChg chg="add mod">
          <ac:chgData name="Vincent Bazinet" userId="884a7853-1c20-468a-ad91-74012e5cbdd0" providerId="ADAL" clId="{3CEB82B1-12BA-4E97-A014-0FAEFFAFE1AB}" dt="2021-06-08T22:17:35.068" v="4103"/>
          <ac:spMkLst>
            <pc:docMk/>
            <pc:sldMk cId="52399519" sldId="363"/>
            <ac:spMk id="7" creationId="{F93B6FD5-15CD-4637-8A46-DF883CB447A1}"/>
          </ac:spMkLst>
        </pc:spChg>
        <pc:spChg chg="add mod">
          <ac:chgData name="Vincent Bazinet" userId="884a7853-1c20-468a-ad91-74012e5cbdd0" providerId="ADAL" clId="{3CEB82B1-12BA-4E97-A014-0FAEFFAFE1AB}" dt="2021-06-08T22:16:26.706" v="4084" actId="20577"/>
          <ac:spMkLst>
            <pc:docMk/>
            <pc:sldMk cId="52399519" sldId="363"/>
            <ac:spMk id="8" creationId="{C462A593-0D41-44EF-9E49-24D29DF732A4}"/>
          </ac:spMkLst>
        </pc:spChg>
        <pc:spChg chg="add del mod">
          <ac:chgData name="Vincent Bazinet" userId="884a7853-1c20-468a-ad91-74012e5cbdd0" providerId="ADAL" clId="{3CEB82B1-12BA-4E97-A014-0FAEFFAFE1AB}" dt="2021-06-08T22:17:24.144" v="4101" actId="21"/>
          <ac:spMkLst>
            <pc:docMk/>
            <pc:sldMk cId="52399519" sldId="363"/>
            <ac:spMk id="9" creationId="{8DA0EC57-EEB3-423A-A46B-2C87C8CEEDDF}"/>
          </ac:spMkLst>
        </pc:spChg>
      </pc:sldChg>
      <pc:sldChg chg="del modTransition">
        <pc:chgData name="Vincent Bazinet" userId="884a7853-1c20-468a-ad91-74012e5cbdd0" providerId="ADAL" clId="{3CEB82B1-12BA-4E97-A014-0FAEFFAFE1AB}" dt="2021-06-08T20:47:35.794" v="3285" actId="2696"/>
        <pc:sldMkLst>
          <pc:docMk/>
          <pc:sldMk cId="1080746019" sldId="364"/>
        </pc:sldMkLst>
      </pc:sldChg>
      <pc:sldChg chg="ord modTransition">
        <pc:chgData name="Vincent Bazinet" userId="884a7853-1c20-468a-ad91-74012e5cbdd0" providerId="ADAL" clId="{3CEB82B1-12BA-4E97-A014-0FAEFFAFE1AB}" dt="2021-06-08T22:36:02.043" v="4137"/>
        <pc:sldMkLst>
          <pc:docMk/>
          <pc:sldMk cId="120317318" sldId="366"/>
        </pc:sldMkLst>
      </pc:sldChg>
      <pc:sldChg chg="ord modTransition">
        <pc:chgData name="Vincent Bazinet" userId="884a7853-1c20-468a-ad91-74012e5cbdd0" providerId="ADAL" clId="{3CEB82B1-12BA-4E97-A014-0FAEFFAFE1AB}" dt="2021-06-08T22:36:08.144" v="4141"/>
        <pc:sldMkLst>
          <pc:docMk/>
          <pc:sldMk cId="382156997" sldId="369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63137988" sldId="371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3687799663" sldId="372"/>
        </pc:sldMkLst>
      </pc:sldChg>
      <pc:sldChg chg="ord modTransition">
        <pc:chgData name="Vincent Bazinet" userId="884a7853-1c20-468a-ad91-74012e5cbdd0" providerId="ADAL" clId="{3CEB82B1-12BA-4E97-A014-0FAEFFAFE1AB}" dt="2021-06-08T22:37:08.926" v="4155"/>
        <pc:sldMkLst>
          <pc:docMk/>
          <pc:sldMk cId="4046951329" sldId="375"/>
        </pc:sldMkLst>
      </pc:sldChg>
      <pc:sldChg chg="ord modTransition">
        <pc:chgData name="Vincent Bazinet" userId="884a7853-1c20-468a-ad91-74012e5cbdd0" providerId="ADAL" clId="{3CEB82B1-12BA-4E97-A014-0FAEFFAFE1AB}" dt="2021-06-08T22:37:19.015" v="4159"/>
        <pc:sldMkLst>
          <pc:docMk/>
          <pc:sldMk cId="2628660757" sldId="377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907853362" sldId="378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2644232074" sldId="379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3685170837" sldId="380"/>
        </pc:sldMkLst>
      </pc:sldChg>
      <pc:sldChg chg="ord modTransition">
        <pc:chgData name="Vincent Bazinet" userId="884a7853-1c20-468a-ad91-74012e5cbdd0" providerId="ADAL" clId="{3CEB82B1-12BA-4E97-A014-0FAEFFAFE1AB}" dt="2021-06-08T22:34:41.183" v="4123"/>
        <pc:sldMkLst>
          <pc:docMk/>
          <pc:sldMk cId="23483275" sldId="381"/>
        </pc:sldMkLst>
      </pc:sldChg>
      <pc:sldChg chg="ord modTransition">
        <pc:chgData name="Vincent Bazinet" userId="884a7853-1c20-468a-ad91-74012e5cbdd0" providerId="ADAL" clId="{3CEB82B1-12BA-4E97-A014-0FAEFFAFE1AB}" dt="2021-06-08T22:35:23.145" v="4133"/>
        <pc:sldMkLst>
          <pc:docMk/>
          <pc:sldMk cId="2790298851" sldId="382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984179437" sldId="385"/>
        </pc:sldMkLst>
      </pc:sldChg>
      <pc:sldChg chg="ord modTransition">
        <pc:chgData name="Vincent Bazinet" userId="884a7853-1c20-468a-ad91-74012e5cbdd0" providerId="ADAL" clId="{3CEB82B1-12BA-4E97-A014-0FAEFFAFE1AB}" dt="2021-06-08T22:36:41.705" v="4153"/>
        <pc:sldMkLst>
          <pc:docMk/>
          <pc:sldMk cId="378175805" sldId="387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949790960" sldId="388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324605620" sldId="389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2159931810" sldId="390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688601139" sldId="391"/>
        </pc:sldMkLst>
      </pc:sldChg>
      <pc:sldChg chg="modTransition">
        <pc:chgData name="Vincent Bazinet" userId="884a7853-1c20-468a-ad91-74012e5cbdd0" providerId="ADAL" clId="{3CEB82B1-12BA-4E97-A014-0FAEFFAFE1AB}" dt="2021-05-29T10:35:44.201" v="776"/>
        <pc:sldMkLst>
          <pc:docMk/>
          <pc:sldMk cId="1271980750" sldId="392"/>
        </pc:sldMkLst>
      </pc:sldChg>
      <pc:sldChg chg="addSp delSp modSp add mod modNotesTx">
        <pc:chgData name="Vincent Bazinet" userId="884a7853-1c20-468a-ad91-74012e5cbdd0" providerId="ADAL" clId="{3CEB82B1-12BA-4E97-A014-0FAEFFAFE1AB}" dt="2021-06-08T22:17:17.854" v="4100"/>
        <pc:sldMkLst>
          <pc:docMk/>
          <pc:sldMk cId="1562886909" sldId="393"/>
        </pc:sldMkLst>
        <pc:spChg chg="del">
          <ac:chgData name="Vincent Bazinet" userId="884a7853-1c20-468a-ad91-74012e5cbdd0" providerId="ADAL" clId="{3CEB82B1-12BA-4E97-A014-0FAEFFAFE1AB}" dt="2021-05-29T10:53:31.983" v="854" actId="21"/>
          <ac:spMkLst>
            <pc:docMk/>
            <pc:sldMk cId="1562886909" sldId="393"/>
            <ac:spMk id="6" creationId="{3AFDCD3F-F431-4761-9495-483845F2D17D}"/>
          </ac:spMkLst>
        </pc:spChg>
        <pc:spChg chg="del">
          <ac:chgData name="Vincent Bazinet" userId="884a7853-1c20-468a-ad91-74012e5cbdd0" providerId="ADAL" clId="{3CEB82B1-12BA-4E97-A014-0FAEFFAFE1AB}" dt="2021-05-29T10:53:09.631" v="850" actId="21"/>
          <ac:spMkLst>
            <pc:docMk/>
            <pc:sldMk cId="1562886909" sldId="393"/>
            <ac:spMk id="7" creationId="{852915CB-69C5-455E-961F-84847C129789}"/>
          </ac:spMkLst>
        </pc:spChg>
        <pc:spChg chg="add mod">
          <ac:chgData name="Vincent Bazinet" userId="884a7853-1c20-468a-ad91-74012e5cbdd0" providerId="ADAL" clId="{3CEB82B1-12BA-4E97-A014-0FAEFFAFE1AB}" dt="2021-06-08T22:17:17.854" v="4100"/>
          <ac:spMkLst>
            <pc:docMk/>
            <pc:sldMk cId="1562886909" sldId="393"/>
            <ac:spMk id="7" creationId="{949FD628-A98E-45A0-B49B-B9AFB50ABE00}"/>
          </ac:spMkLst>
        </pc:spChg>
        <pc:spChg chg="add mod">
          <ac:chgData name="Vincent Bazinet" userId="884a7853-1c20-468a-ad91-74012e5cbdd0" providerId="ADAL" clId="{3CEB82B1-12BA-4E97-A014-0FAEFFAFE1AB}" dt="2021-06-08T22:16:20.285" v="4081" actId="20577"/>
          <ac:spMkLst>
            <pc:docMk/>
            <pc:sldMk cId="1562886909" sldId="393"/>
            <ac:spMk id="8" creationId="{DE44DC70-3540-4D6F-972C-C08D2A605A7E}"/>
          </ac:spMkLst>
        </pc:spChg>
        <pc:spChg chg="add del mod">
          <ac:chgData name="Vincent Bazinet" userId="884a7853-1c20-468a-ad91-74012e5cbdd0" providerId="ADAL" clId="{3CEB82B1-12BA-4E97-A014-0FAEFFAFE1AB}" dt="2021-06-08T22:17:15.866" v="4099" actId="21"/>
          <ac:spMkLst>
            <pc:docMk/>
            <pc:sldMk cId="1562886909" sldId="393"/>
            <ac:spMk id="9" creationId="{C7C51C40-9659-4B86-8079-90D22EA1F27A}"/>
          </ac:spMkLst>
        </pc:spChg>
      </pc:sldChg>
      <pc:sldChg chg="addSp delSp modSp add mod ord delAnim modAnim modNotesTx">
        <pc:chgData name="Vincent Bazinet" userId="884a7853-1c20-468a-ad91-74012e5cbdd0" providerId="ADAL" clId="{3CEB82B1-12BA-4E97-A014-0FAEFFAFE1AB}" dt="2021-06-08T21:55:18.463" v="3869" actId="1076"/>
        <pc:sldMkLst>
          <pc:docMk/>
          <pc:sldMk cId="2175403592" sldId="394"/>
        </pc:sldMkLst>
        <pc:spChg chg="del">
          <ac:chgData name="Vincent Bazinet" userId="884a7853-1c20-468a-ad91-74012e5cbdd0" providerId="ADAL" clId="{3CEB82B1-12BA-4E97-A014-0FAEFFAFE1AB}" dt="2021-06-08T20:19:18.800" v="2679" actId="21"/>
          <ac:spMkLst>
            <pc:docMk/>
            <pc:sldMk cId="2175403592" sldId="394"/>
            <ac:spMk id="3" creationId="{31A61D99-DE60-405F-A093-22A8CF69EAAD}"/>
          </ac:spMkLst>
        </pc:spChg>
        <pc:spChg chg="del">
          <ac:chgData name="Vincent Bazinet" userId="884a7853-1c20-468a-ad91-74012e5cbdd0" providerId="ADAL" clId="{3CEB82B1-12BA-4E97-A014-0FAEFFAFE1AB}" dt="2021-06-08T20:19:15.913" v="2678" actId="21"/>
          <ac:spMkLst>
            <pc:docMk/>
            <pc:sldMk cId="2175403592" sldId="394"/>
            <ac:spMk id="7" creationId="{94FAEA2E-9A67-423C-B61E-F6CA96FD48E5}"/>
          </ac:spMkLst>
        </pc:spChg>
        <pc:spChg chg="del">
          <ac:chgData name="Vincent Bazinet" userId="884a7853-1c20-468a-ad91-74012e5cbdd0" providerId="ADAL" clId="{3CEB82B1-12BA-4E97-A014-0FAEFFAFE1AB}" dt="2021-06-08T20:08:57.978" v="2576" actId="21"/>
          <ac:spMkLst>
            <pc:docMk/>
            <pc:sldMk cId="2175403592" sldId="394"/>
            <ac:spMk id="10" creationId="{00000000-0000-0000-0000-000000000000}"/>
          </ac:spMkLst>
        </pc:spChg>
        <pc:spChg chg="del">
          <ac:chgData name="Vincent Bazinet" userId="884a7853-1c20-468a-ad91-74012e5cbdd0" providerId="ADAL" clId="{3CEB82B1-12BA-4E97-A014-0FAEFFAFE1AB}" dt="2021-06-08T20:09:00.332" v="2581" actId="21"/>
          <ac:spMkLst>
            <pc:docMk/>
            <pc:sldMk cId="2175403592" sldId="394"/>
            <ac:spMk id="11" creationId="{00000000-0000-0000-0000-000000000000}"/>
          </ac:spMkLst>
        </pc:spChg>
        <pc:spChg chg="del">
          <ac:chgData name="Vincent Bazinet" userId="884a7853-1c20-468a-ad91-74012e5cbdd0" providerId="ADAL" clId="{3CEB82B1-12BA-4E97-A014-0FAEFFAFE1AB}" dt="2021-06-08T20:08:59.358" v="2579" actId="21"/>
          <ac:spMkLst>
            <pc:docMk/>
            <pc:sldMk cId="2175403592" sldId="394"/>
            <ac:spMk id="13" creationId="{00000000-0000-0000-0000-000000000000}"/>
          </ac:spMkLst>
        </pc:spChg>
        <pc:spChg chg="del mod">
          <ac:chgData name="Vincent Bazinet" userId="884a7853-1c20-468a-ad91-74012e5cbdd0" providerId="ADAL" clId="{3CEB82B1-12BA-4E97-A014-0FAEFFAFE1AB}" dt="2021-06-08T20:08:58.797" v="2578" actId="21"/>
          <ac:spMkLst>
            <pc:docMk/>
            <pc:sldMk cId="2175403592" sldId="394"/>
            <ac:spMk id="14" creationId="{00000000-0000-0000-0000-000000000000}"/>
          </ac:spMkLst>
        </pc:spChg>
        <pc:spChg chg="del">
          <ac:chgData name="Vincent Bazinet" userId="884a7853-1c20-468a-ad91-74012e5cbdd0" providerId="ADAL" clId="{3CEB82B1-12BA-4E97-A014-0FAEFFAFE1AB}" dt="2021-06-08T20:09:00.956" v="2582" actId="21"/>
          <ac:spMkLst>
            <pc:docMk/>
            <pc:sldMk cId="2175403592" sldId="394"/>
            <ac:spMk id="16" creationId="{00000000-0000-0000-0000-000000000000}"/>
          </ac:spMkLst>
        </pc:spChg>
        <pc:spChg chg="del">
          <ac:chgData name="Vincent Bazinet" userId="884a7853-1c20-468a-ad91-74012e5cbdd0" providerId="ADAL" clId="{3CEB82B1-12BA-4E97-A014-0FAEFFAFE1AB}" dt="2021-06-08T20:08:59.943" v="2580" actId="21"/>
          <ac:spMkLst>
            <pc:docMk/>
            <pc:sldMk cId="2175403592" sldId="394"/>
            <ac:spMk id="18" creationId="{00000000-0000-0000-0000-000000000000}"/>
          </ac:spMkLst>
        </pc:spChg>
        <pc:spChg chg="add del mod">
          <ac:chgData name="Vincent Bazinet" userId="884a7853-1c20-468a-ad91-74012e5cbdd0" providerId="ADAL" clId="{3CEB82B1-12BA-4E97-A014-0FAEFFAFE1AB}" dt="2021-06-08T20:18:58.394" v="2673" actId="21"/>
          <ac:spMkLst>
            <pc:docMk/>
            <pc:sldMk cId="2175403592" sldId="394"/>
            <ac:spMk id="26" creationId="{43E58174-A1B1-4F37-8E51-20B175AC88B9}"/>
          </ac:spMkLst>
        </pc:spChg>
        <pc:spChg chg="add del mod">
          <ac:chgData name="Vincent Bazinet" userId="884a7853-1c20-468a-ad91-74012e5cbdd0" providerId="ADAL" clId="{3CEB82B1-12BA-4E97-A014-0FAEFFAFE1AB}" dt="2021-06-08T20:21:22.190" v="2925" actId="21"/>
          <ac:spMkLst>
            <pc:docMk/>
            <pc:sldMk cId="2175403592" sldId="394"/>
            <ac:spMk id="27" creationId="{D500F576-8918-4D10-9281-510C19B95944}"/>
          </ac:spMkLst>
        </pc:spChg>
        <pc:spChg chg="add mod">
          <ac:chgData name="Vincent Bazinet" userId="884a7853-1c20-468a-ad91-74012e5cbdd0" providerId="ADAL" clId="{3CEB82B1-12BA-4E97-A014-0FAEFFAFE1AB}" dt="2021-06-08T20:21:24.568" v="2926"/>
          <ac:spMkLst>
            <pc:docMk/>
            <pc:sldMk cId="2175403592" sldId="394"/>
            <ac:spMk id="28" creationId="{184F541C-5D1E-4CD2-9F75-F0B0AAF52A57}"/>
          </ac:spMkLst>
        </pc:spChg>
        <pc:grpChg chg="del">
          <ac:chgData name="Vincent Bazinet" userId="884a7853-1c20-468a-ad91-74012e5cbdd0" providerId="ADAL" clId="{3CEB82B1-12BA-4E97-A014-0FAEFFAFE1AB}" dt="2021-06-08T20:08:56.690" v="2575" actId="21"/>
          <ac:grpSpMkLst>
            <pc:docMk/>
            <pc:sldMk cId="2175403592" sldId="394"/>
            <ac:grpSpMk id="20" creationId="{00000000-0000-0000-0000-000000000000}"/>
          </ac:grpSpMkLst>
        </pc:grpChg>
        <pc:picChg chg="del mod">
          <ac:chgData name="Vincent Bazinet" userId="884a7853-1c20-468a-ad91-74012e5cbdd0" providerId="ADAL" clId="{3CEB82B1-12BA-4E97-A014-0FAEFFAFE1AB}" dt="2021-06-08T20:16:19.785" v="2586" actId="21"/>
          <ac:picMkLst>
            <pc:docMk/>
            <pc:sldMk cId="2175403592" sldId="394"/>
            <ac:picMk id="2" creationId="{00000000-0000-0000-0000-000000000000}"/>
          </ac:picMkLst>
        </pc:picChg>
        <pc:picChg chg="add del mod">
          <ac:chgData name="Vincent Bazinet" userId="884a7853-1c20-468a-ad91-74012e5cbdd0" providerId="ADAL" clId="{3CEB82B1-12BA-4E97-A014-0FAEFFAFE1AB}" dt="2021-06-08T21:55:17.039" v="3868" actId="21"/>
          <ac:picMkLst>
            <pc:docMk/>
            <pc:sldMk cId="2175403592" sldId="394"/>
            <ac:picMk id="8" creationId="{411B8635-A701-454F-8A77-C984DE3D5E5F}"/>
          </ac:picMkLst>
        </pc:picChg>
        <pc:picChg chg="add mod">
          <ac:chgData name="Vincent Bazinet" userId="884a7853-1c20-468a-ad91-74012e5cbdd0" providerId="ADAL" clId="{3CEB82B1-12BA-4E97-A014-0FAEFFAFE1AB}" dt="2021-06-08T20:17:37.635" v="2605" actId="1076"/>
          <ac:picMkLst>
            <pc:docMk/>
            <pc:sldMk cId="2175403592" sldId="394"/>
            <ac:picMk id="21" creationId="{3A5D99A9-58CC-4E15-B92E-8262B271337D}"/>
          </ac:picMkLst>
        </pc:picChg>
        <pc:picChg chg="add del mod">
          <ac:chgData name="Vincent Bazinet" userId="884a7853-1c20-468a-ad91-74012e5cbdd0" providerId="ADAL" clId="{3CEB82B1-12BA-4E97-A014-0FAEFFAFE1AB}" dt="2021-06-08T20:22:34.990" v="2929" actId="21"/>
          <ac:picMkLst>
            <pc:docMk/>
            <pc:sldMk cId="2175403592" sldId="394"/>
            <ac:picMk id="30" creationId="{A964F556-D108-4A94-9A87-C00105DE168D}"/>
          </ac:picMkLst>
        </pc:picChg>
        <pc:picChg chg="add mod">
          <ac:chgData name="Vincent Bazinet" userId="884a7853-1c20-468a-ad91-74012e5cbdd0" providerId="ADAL" clId="{3CEB82B1-12BA-4E97-A014-0FAEFFAFE1AB}" dt="2021-06-08T21:55:18.463" v="3869" actId="1076"/>
          <ac:picMkLst>
            <pc:docMk/>
            <pc:sldMk cId="2175403592" sldId="394"/>
            <ac:picMk id="31" creationId="{DA6B7C16-9EF5-4E4C-92C0-BE2377C0A0DF}"/>
          </ac:picMkLst>
        </pc:picChg>
        <pc:cxnChg chg="add mod">
          <ac:chgData name="Vincent Bazinet" userId="884a7853-1c20-468a-ad91-74012e5cbdd0" providerId="ADAL" clId="{3CEB82B1-12BA-4E97-A014-0FAEFFAFE1AB}" dt="2021-06-08T20:19:03.331" v="2675" actId="1076"/>
          <ac:cxnSpMkLst>
            <pc:docMk/>
            <pc:sldMk cId="2175403592" sldId="394"/>
            <ac:cxnSpMk id="23" creationId="{98123B23-00C6-4080-AF2B-2731B477655F}"/>
          </ac:cxnSpMkLst>
        </pc:cxnChg>
      </pc:sldChg>
      <pc:sldChg chg="addSp delSp modSp add mod modAnim modNotesTx">
        <pc:chgData name="Vincent Bazinet" userId="884a7853-1c20-468a-ad91-74012e5cbdd0" providerId="ADAL" clId="{3CEB82B1-12BA-4E97-A014-0FAEFFAFE1AB}" dt="2021-06-08T21:55:12.245" v="3865" actId="1076"/>
        <pc:sldMkLst>
          <pc:docMk/>
          <pc:sldMk cId="1430992608" sldId="395"/>
        </pc:sldMkLst>
        <pc:spChg chg="add mod">
          <ac:chgData name="Vincent Bazinet" userId="884a7853-1c20-468a-ad91-74012e5cbdd0" providerId="ADAL" clId="{3CEB82B1-12BA-4E97-A014-0FAEFFAFE1AB}" dt="2021-06-08T20:29:21.233" v="3149" actId="1076"/>
          <ac:spMkLst>
            <pc:docMk/>
            <pc:sldMk cId="1430992608" sldId="395"/>
            <ac:spMk id="14" creationId="{B3E611C6-F7DE-48E2-AFBE-017F29F6CF92}"/>
          </ac:spMkLst>
        </pc:spChg>
        <pc:spChg chg="add mod">
          <ac:chgData name="Vincent Bazinet" userId="884a7853-1c20-468a-ad91-74012e5cbdd0" providerId="ADAL" clId="{3CEB82B1-12BA-4E97-A014-0FAEFFAFE1AB}" dt="2021-06-08T20:29:25.503" v="3150" actId="1076"/>
          <ac:spMkLst>
            <pc:docMk/>
            <pc:sldMk cId="1430992608" sldId="395"/>
            <ac:spMk id="16" creationId="{712D9CA8-F2CA-4156-8B7C-43B14E15CC0B}"/>
          </ac:spMkLst>
        </pc:spChg>
        <pc:spChg chg="add mod">
          <ac:chgData name="Vincent Bazinet" userId="884a7853-1c20-468a-ad91-74012e5cbdd0" providerId="ADAL" clId="{3CEB82B1-12BA-4E97-A014-0FAEFFAFE1AB}" dt="2021-06-08T20:27:49.312" v="3058" actId="1076"/>
          <ac:spMkLst>
            <pc:docMk/>
            <pc:sldMk cId="1430992608" sldId="395"/>
            <ac:spMk id="24" creationId="{FB2BD107-7D07-43D6-BF8C-F98510BE4145}"/>
          </ac:spMkLst>
        </pc:spChg>
        <pc:spChg chg="add mod">
          <ac:chgData name="Vincent Bazinet" userId="884a7853-1c20-468a-ad91-74012e5cbdd0" providerId="ADAL" clId="{3CEB82B1-12BA-4E97-A014-0FAEFFAFE1AB}" dt="2021-06-08T20:27:58.966" v="3072" actId="20577"/>
          <ac:spMkLst>
            <pc:docMk/>
            <pc:sldMk cId="1430992608" sldId="395"/>
            <ac:spMk id="25" creationId="{80893991-9FF5-45AA-9BB7-A696136D5203}"/>
          </ac:spMkLst>
        </pc:spChg>
        <pc:spChg chg="mod">
          <ac:chgData name="Vincent Bazinet" userId="884a7853-1c20-468a-ad91-74012e5cbdd0" providerId="ADAL" clId="{3CEB82B1-12BA-4E97-A014-0FAEFFAFE1AB}" dt="2021-06-08T20:23:24.655" v="3007" actId="20577"/>
          <ac:spMkLst>
            <pc:docMk/>
            <pc:sldMk cId="1430992608" sldId="395"/>
            <ac:spMk id="27" creationId="{D500F576-8918-4D10-9281-510C19B95944}"/>
          </ac:spMkLst>
        </pc:spChg>
        <pc:spChg chg="add mod">
          <ac:chgData name="Vincent Bazinet" userId="884a7853-1c20-468a-ad91-74012e5cbdd0" providerId="ADAL" clId="{3CEB82B1-12BA-4E97-A014-0FAEFFAFE1AB}" dt="2021-06-08T20:28:26.515" v="3098" actId="1076"/>
          <ac:spMkLst>
            <pc:docMk/>
            <pc:sldMk cId="1430992608" sldId="395"/>
            <ac:spMk id="28" creationId="{0E1671D5-C9A7-448C-BDE1-E5DCAFD5CF5D}"/>
          </ac:spMkLst>
        </pc:spChg>
        <pc:picChg chg="add mod">
          <ac:chgData name="Vincent Bazinet" userId="884a7853-1c20-468a-ad91-74012e5cbdd0" providerId="ADAL" clId="{3CEB82B1-12BA-4E97-A014-0FAEFFAFE1AB}" dt="2021-06-08T20:26:45.527" v="3019" actId="1076"/>
          <ac:picMkLst>
            <pc:docMk/>
            <pc:sldMk cId="1430992608" sldId="395"/>
            <ac:picMk id="6" creationId="{2C26DD69-D0EC-472F-A213-A17F47397019}"/>
          </ac:picMkLst>
        </pc:picChg>
        <pc:picChg chg="del">
          <ac:chgData name="Vincent Bazinet" userId="884a7853-1c20-468a-ad91-74012e5cbdd0" providerId="ADAL" clId="{3CEB82B1-12BA-4E97-A014-0FAEFFAFE1AB}" dt="2021-06-08T21:55:10.450" v="3864" actId="21"/>
          <ac:picMkLst>
            <pc:docMk/>
            <pc:sldMk cId="1430992608" sldId="395"/>
            <ac:picMk id="8" creationId="{411B8635-A701-454F-8A77-C984DE3D5E5F}"/>
          </ac:picMkLst>
        </pc:picChg>
        <pc:picChg chg="add mod">
          <ac:chgData name="Vincent Bazinet" userId="884a7853-1c20-468a-ad91-74012e5cbdd0" providerId="ADAL" clId="{3CEB82B1-12BA-4E97-A014-0FAEFFAFE1AB}" dt="2021-06-08T20:27:05.361" v="3021" actId="1076"/>
          <ac:picMkLst>
            <pc:docMk/>
            <pc:sldMk cId="1430992608" sldId="395"/>
            <ac:picMk id="10" creationId="{8CFB3F50-F338-463A-A33E-5F292A31150F}"/>
          </ac:picMkLst>
        </pc:picChg>
        <pc:picChg chg="add mod">
          <ac:chgData name="Vincent Bazinet" userId="884a7853-1c20-468a-ad91-74012e5cbdd0" providerId="ADAL" clId="{3CEB82B1-12BA-4E97-A014-0FAEFFAFE1AB}" dt="2021-06-08T20:29:07.519" v="3128" actId="1037"/>
          <ac:picMkLst>
            <pc:docMk/>
            <pc:sldMk cId="1430992608" sldId="395"/>
            <ac:picMk id="13" creationId="{4414F972-670E-4714-B7FD-C11BE7EF4FD4}"/>
          </ac:picMkLst>
        </pc:picChg>
        <pc:picChg chg="add del mod">
          <ac:chgData name="Vincent Bazinet" userId="884a7853-1c20-468a-ad91-74012e5cbdd0" providerId="ADAL" clId="{3CEB82B1-12BA-4E97-A014-0FAEFFAFE1AB}" dt="2021-06-08T20:27:17.049" v="3024" actId="21"/>
          <ac:picMkLst>
            <pc:docMk/>
            <pc:sldMk cId="1430992608" sldId="395"/>
            <ac:picMk id="17" creationId="{D4462CC8-8476-4C01-8C66-3DA79919CFD2}"/>
          </ac:picMkLst>
        </pc:picChg>
        <pc:picChg chg="add mod">
          <ac:chgData name="Vincent Bazinet" userId="884a7853-1c20-468a-ad91-74012e5cbdd0" providerId="ADAL" clId="{3CEB82B1-12BA-4E97-A014-0FAEFFAFE1AB}" dt="2021-06-08T20:29:02.038" v="3107" actId="1076"/>
          <ac:picMkLst>
            <pc:docMk/>
            <pc:sldMk cId="1430992608" sldId="395"/>
            <ac:picMk id="19" creationId="{D15AB7AC-204B-472C-8425-87CFC1AE808B}"/>
          </ac:picMkLst>
        </pc:picChg>
        <pc:picChg chg="add mod">
          <ac:chgData name="Vincent Bazinet" userId="884a7853-1c20-468a-ad91-74012e5cbdd0" providerId="ADAL" clId="{3CEB82B1-12BA-4E97-A014-0FAEFFAFE1AB}" dt="2021-06-08T20:28:10.017" v="3074" actId="1076"/>
          <ac:picMkLst>
            <pc:docMk/>
            <pc:sldMk cId="1430992608" sldId="395"/>
            <ac:picMk id="22" creationId="{4BA35059-F8B7-4135-BDC7-0D49425A0BA8}"/>
          </ac:picMkLst>
        </pc:picChg>
        <pc:picChg chg="add mod">
          <ac:chgData name="Vincent Bazinet" userId="884a7853-1c20-468a-ad91-74012e5cbdd0" providerId="ADAL" clId="{3CEB82B1-12BA-4E97-A014-0FAEFFAFE1AB}" dt="2021-06-08T21:55:12.245" v="3865" actId="1076"/>
          <ac:picMkLst>
            <pc:docMk/>
            <pc:sldMk cId="1430992608" sldId="395"/>
            <ac:picMk id="39" creationId="{AD9CDC89-C1F0-43A0-B121-7722BB59B1E1}"/>
          </ac:picMkLst>
        </pc:picChg>
        <pc:cxnChg chg="mod">
          <ac:chgData name="Vincent Bazinet" userId="884a7853-1c20-468a-ad91-74012e5cbdd0" providerId="ADAL" clId="{3CEB82B1-12BA-4E97-A014-0FAEFFAFE1AB}" dt="2021-06-08T20:28:47.442" v="3102" actId="1582"/>
          <ac:cxnSpMkLst>
            <pc:docMk/>
            <pc:sldMk cId="1430992608" sldId="395"/>
            <ac:cxnSpMk id="23" creationId="{98123B23-00C6-4080-AF2B-2731B477655F}"/>
          </ac:cxnSpMkLst>
        </pc:cxnChg>
        <pc:cxnChg chg="add mod">
          <ac:chgData name="Vincent Bazinet" userId="884a7853-1c20-468a-ad91-74012e5cbdd0" providerId="ADAL" clId="{3CEB82B1-12BA-4E97-A014-0FAEFFAFE1AB}" dt="2021-06-08T20:28:43.366" v="3101" actId="1582"/>
          <ac:cxnSpMkLst>
            <pc:docMk/>
            <pc:sldMk cId="1430992608" sldId="395"/>
            <ac:cxnSpMk id="29" creationId="{BE012E73-21E3-4677-BC92-37F7860EF5BA}"/>
          </ac:cxnSpMkLst>
        </pc:cxnChg>
        <pc:cxnChg chg="add mod">
          <ac:chgData name="Vincent Bazinet" userId="884a7853-1c20-468a-ad91-74012e5cbdd0" providerId="ADAL" clId="{3CEB82B1-12BA-4E97-A014-0FAEFFAFE1AB}" dt="2021-06-08T20:28:59.076" v="3105" actId="1076"/>
          <ac:cxnSpMkLst>
            <pc:docMk/>
            <pc:sldMk cId="1430992608" sldId="395"/>
            <ac:cxnSpMk id="30" creationId="{C39599E5-7AF2-42AE-864F-7D0094A087A8}"/>
          </ac:cxnSpMkLst>
        </pc:cxnChg>
        <pc:cxnChg chg="add mod">
          <ac:chgData name="Vincent Bazinet" userId="884a7853-1c20-468a-ad91-74012e5cbdd0" providerId="ADAL" clId="{3CEB82B1-12BA-4E97-A014-0FAEFFAFE1AB}" dt="2021-06-08T20:29:28.929" v="3152" actId="1076"/>
          <ac:cxnSpMkLst>
            <pc:docMk/>
            <pc:sldMk cId="1430992608" sldId="395"/>
            <ac:cxnSpMk id="31" creationId="{48DD4263-EF04-47AC-B425-5239F8C87A56}"/>
          </ac:cxnSpMkLst>
        </pc:cxnChg>
        <pc:cxnChg chg="add mod">
          <ac:chgData name="Vincent Bazinet" userId="884a7853-1c20-468a-ad91-74012e5cbdd0" providerId="ADAL" clId="{3CEB82B1-12BA-4E97-A014-0FAEFFAFE1AB}" dt="2021-06-08T20:29:46.586" v="3156" actId="1076"/>
          <ac:cxnSpMkLst>
            <pc:docMk/>
            <pc:sldMk cId="1430992608" sldId="395"/>
            <ac:cxnSpMk id="33" creationId="{CD5EA0E0-0F15-458B-8062-D1550ED60B58}"/>
          </ac:cxnSpMkLst>
        </pc:cxnChg>
        <pc:cxnChg chg="add mod">
          <ac:chgData name="Vincent Bazinet" userId="884a7853-1c20-468a-ad91-74012e5cbdd0" providerId="ADAL" clId="{3CEB82B1-12BA-4E97-A014-0FAEFFAFE1AB}" dt="2021-06-08T20:30:02.093" v="3163" actId="1076"/>
          <ac:cxnSpMkLst>
            <pc:docMk/>
            <pc:sldMk cId="1430992608" sldId="395"/>
            <ac:cxnSpMk id="34" creationId="{629A11CF-D7F4-4BD0-879C-B7236FC915E3}"/>
          </ac:cxnSpMkLst>
        </pc:cxnChg>
        <pc:cxnChg chg="add mod">
          <ac:chgData name="Vincent Bazinet" userId="884a7853-1c20-468a-ad91-74012e5cbdd0" providerId="ADAL" clId="{3CEB82B1-12BA-4E97-A014-0FAEFFAFE1AB}" dt="2021-06-08T20:30:11.814" v="3167" actId="1076"/>
          <ac:cxnSpMkLst>
            <pc:docMk/>
            <pc:sldMk cId="1430992608" sldId="395"/>
            <ac:cxnSpMk id="37" creationId="{22F265CA-6FA1-43B4-AE7D-AE8EAB16252E}"/>
          </ac:cxnSpMkLst>
        </pc:cxnChg>
      </pc:sldChg>
      <pc:sldChg chg="addSp delSp modSp add mod">
        <pc:chgData name="Vincent Bazinet" userId="884a7853-1c20-468a-ad91-74012e5cbdd0" providerId="ADAL" clId="{3CEB82B1-12BA-4E97-A014-0FAEFFAFE1AB}" dt="2021-06-08T22:17:36.520" v="4104"/>
        <pc:sldMkLst>
          <pc:docMk/>
          <pc:sldMk cId="560792312" sldId="396"/>
        </pc:sldMkLst>
        <pc:spChg chg="add mod">
          <ac:chgData name="Vincent Bazinet" userId="884a7853-1c20-468a-ad91-74012e5cbdd0" providerId="ADAL" clId="{3CEB82B1-12BA-4E97-A014-0FAEFFAFE1AB}" dt="2021-06-08T22:17:36.520" v="4104"/>
          <ac:spMkLst>
            <pc:docMk/>
            <pc:sldMk cId="560792312" sldId="396"/>
            <ac:spMk id="7" creationId="{65CB709B-5448-44AC-82A8-C602FD449703}"/>
          </ac:spMkLst>
        </pc:spChg>
        <pc:spChg chg="mod">
          <ac:chgData name="Vincent Bazinet" userId="884a7853-1c20-468a-ad91-74012e5cbdd0" providerId="ADAL" clId="{3CEB82B1-12BA-4E97-A014-0FAEFFAFE1AB}" dt="2021-06-08T22:16:33.004" v="4088" actId="20577"/>
          <ac:spMkLst>
            <pc:docMk/>
            <pc:sldMk cId="560792312" sldId="396"/>
            <ac:spMk id="8" creationId="{C462A593-0D41-44EF-9E49-24D29DF732A4}"/>
          </ac:spMkLst>
        </pc:spChg>
        <pc:spChg chg="del">
          <ac:chgData name="Vincent Bazinet" userId="884a7853-1c20-468a-ad91-74012e5cbdd0" providerId="ADAL" clId="{3CEB82B1-12BA-4E97-A014-0FAEFFAFE1AB}" dt="2021-06-08T22:17:28.614" v="4102" actId="21"/>
          <ac:spMkLst>
            <pc:docMk/>
            <pc:sldMk cId="560792312" sldId="396"/>
            <ac:spMk id="9" creationId="{8DA0EC57-EEB3-423A-A46B-2C87C8CEEDDF}"/>
          </ac:spMkLst>
        </pc:spChg>
      </pc:sldChg>
      <pc:sldChg chg="add del ord">
        <pc:chgData name="Vincent Bazinet" userId="884a7853-1c20-468a-ad91-74012e5cbdd0" providerId="ADAL" clId="{3CEB82B1-12BA-4E97-A014-0FAEFFAFE1AB}" dt="2021-06-08T20:51:39.666" v="3336" actId="2696"/>
        <pc:sldMkLst>
          <pc:docMk/>
          <pc:sldMk cId="4152753290" sldId="397"/>
        </pc:sldMkLst>
      </pc:sldChg>
      <pc:sldChg chg="addSp delSp modSp add mod ord modAnim">
        <pc:chgData name="Vincent Bazinet" userId="884a7853-1c20-468a-ad91-74012e5cbdd0" providerId="ADAL" clId="{3CEB82B1-12BA-4E97-A014-0FAEFFAFE1AB}" dt="2021-06-08T20:51:24.604" v="3334"/>
        <pc:sldMkLst>
          <pc:docMk/>
          <pc:sldMk cId="1767777345" sldId="398"/>
        </pc:sldMkLst>
        <pc:picChg chg="add mod">
          <ac:chgData name="Vincent Bazinet" userId="884a7853-1c20-468a-ad91-74012e5cbdd0" providerId="ADAL" clId="{3CEB82B1-12BA-4E97-A014-0FAEFFAFE1AB}" dt="2021-06-08T20:51:05.333" v="3329" actId="1076"/>
          <ac:picMkLst>
            <pc:docMk/>
            <pc:sldMk cId="1767777345" sldId="398"/>
            <ac:picMk id="3" creationId="{D33453B8-17EB-416D-A99C-056373966719}"/>
          </ac:picMkLst>
        </pc:picChg>
        <pc:picChg chg="add del mod">
          <ac:chgData name="Vincent Bazinet" userId="884a7853-1c20-468a-ad91-74012e5cbdd0" providerId="ADAL" clId="{3CEB82B1-12BA-4E97-A014-0FAEFFAFE1AB}" dt="2021-06-08T20:50:34.359" v="3323" actId="21"/>
          <ac:picMkLst>
            <pc:docMk/>
            <pc:sldMk cId="1767777345" sldId="398"/>
            <ac:picMk id="9" creationId="{09731266-7A55-4143-917A-78E9E5F474E4}"/>
          </ac:picMkLst>
        </pc:picChg>
        <pc:picChg chg="add mod">
          <ac:chgData name="Vincent Bazinet" userId="884a7853-1c20-468a-ad91-74012e5cbdd0" providerId="ADAL" clId="{3CEB82B1-12BA-4E97-A014-0FAEFFAFE1AB}" dt="2021-06-08T20:51:05.333" v="3329" actId="1076"/>
          <ac:picMkLst>
            <pc:docMk/>
            <pc:sldMk cId="1767777345" sldId="398"/>
            <ac:picMk id="11" creationId="{B29E53CD-72B4-4B32-8E58-7AE786A89D90}"/>
          </ac:picMkLst>
        </pc:picChg>
        <pc:picChg chg="add mod">
          <ac:chgData name="Vincent Bazinet" userId="884a7853-1c20-468a-ad91-74012e5cbdd0" providerId="ADAL" clId="{3CEB82B1-12BA-4E97-A014-0FAEFFAFE1AB}" dt="2021-06-08T20:51:05.333" v="3329" actId="1076"/>
          <ac:picMkLst>
            <pc:docMk/>
            <pc:sldMk cId="1767777345" sldId="398"/>
            <ac:picMk id="13" creationId="{B93F662C-95D2-4317-B4B1-7ECBDAE14974}"/>
          </ac:picMkLst>
        </pc:picChg>
        <pc:picChg chg="add mod ord">
          <ac:chgData name="Vincent Bazinet" userId="884a7853-1c20-468a-ad91-74012e5cbdd0" providerId="ADAL" clId="{3CEB82B1-12BA-4E97-A014-0FAEFFAFE1AB}" dt="2021-06-08T20:51:05.333" v="3329" actId="1076"/>
          <ac:picMkLst>
            <pc:docMk/>
            <pc:sldMk cId="1767777345" sldId="398"/>
            <ac:picMk id="15" creationId="{09D65FCA-8EDB-4841-BE01-C2020506A3C7}"/>
          </ac:picMkLst>
        </pc:picChg>
        <pc:picChg chg="add mod ord">
          <ac:chgData name="Vincent Bazinet" userId="884a7853-1c20-468a-ad91-74012e5cbdd0" providerId="ADAL" clId="{3CEB82B1-12BA-4E97-A014-0FAEFFAFE1AB}" dt="2021-06-08T20:51:05.333" v="3329" actId="1076"/>
          <ac:picMkLst>
            <pc:docMk/>
            <pc:sldMk cId="1767777345" sldId="398"/>
            <ac:picMk id="17" creationId="{9D214D3D-B264-426C-BE8E-33F06AA55662}"/>
          </ac:picMkLst>
        </pc:picChg>
        <pc:picChg chg="add mod ord">
          <ac:chgData name="Vincent Bazinet" userId="884a7853-1c20-468a-ad91-74012e5cbdd0" providerId="ADAL" clId="{3CEB82B1-12BA-4E97-A014-0FAEFFAFE1AB}" dt="2021-06-08T20:51:05.333" v="3329" actId="1076"/>
          <ac:picMkLst>
            <pc:docMk/>
            <pc:sldMk cId="1767777345" sldId="398"/>
            <ac:picMk id="19" creationId="{23FDFCAF-8C44-4031-8494-1C8DADB54743}"/>
          </ac:picMkLst>
        </pc:picChg>
        <pc:picChg chg="add mod ord">
          <ac:chgData name="Vincent Bazinet" userId="884a7853-1c20-468a-ad91-74012e5cbdd0" providerId="ADAL" clId="{3CEB82B1-12BA-4E97-A014-0FAEFFAFE1AB}" dt="2021-06-08T20:51:05.333" v="3329" actId="1076"/>
          <ac:picMkLst>
            <pc:docMk/>
            <pc:sldMk cId="1767777345" sldId="398"/>
            <ac:picMk id="21" creationId="{BB58D4E0-1348-4F85-A601-157AA7C7B01F}"/>
          </ac:picMkLst>
        </pc:picChg>
        <pc:picChg chg="add mod">
          <ac:chgData name="Vincent Bazinet" userId="884a7853-1c20-468a-ad91-74012e5cbdd0" providerId="ADAL" clId="{3CEB82B1-12BA-4E97-A014-0FAEFFAFE1AB}" dt="2021-06-08T20:51:05.333" v="3329" actId="1076"/>
          <ac:picMkLst>
            <pc:docMk/>
            <pc:sldMk cId="1767777345" sldId="398"/>
            <ac:picMk id="23" creationId="{986E838E-F033-4619-AF84-20E9CC64E2CA}"/>
          </ac:picMkLst>
        </pc:picChg>
        <pc:picChg chg="del">
          <ac:chgData name="Vincent Bazinet" userId="884a7853-1c20-468a-ad91-74012e5cbdd0" providerId="ADAL" clId="{3CEB82B1-12BA-4E97-A014-0FAEFFAFE1AB}" dt="2021-06-08T20:50:18.526" v="3320" actId="21"/>
          <ac:picMkLst>
            <pc:docMk/>
            <pc:sldMk cId="1767777345" sldId="398"/>
            <ac:picMk id="2054" creationId="{A0CA62DA-2F66-428F-8D2D-0576959B9461}"/>
          </ac:picMkLst>
        </pc:picChg>
      </pc:sldChg>
      <pc:sldChg chg="addSp delSp modSp new mod">
        <pc:chgData name="Vincent Bazinet" userId="884a7853-1c20-468a-ad91-74012e5cbdd0" providerId="ADAL" clId="{3CEB82B1-12BA-4E97-A014-0FAEFFAFE1AB}" dt="2021-06-08T22:33:55.068" v="4117" actId="1076"/>
        <pc:sldMkLst>
          <pc:docMk/>
          <pc:sldMk cId="3595549582" sldId="399"/>
        </pc:sldMkLst>
        <pc:spChg chg="del">
          <ac:chgData name="Vincent Bazinet" userId="884a7853-1c20-468a-ad91-74012e5cbdd0" providerId="ADAL" clId="{3CEB82B1-12BA-4E97-A014-0FAEFFAFE1AB}" dt="2021-06-08T22:33:16.109" v="4113" actId="21"/>
          <ac:spMkLst>
            <pc:docMk/>
            <pc:sldMk cId="3595549582" sldId="399"/>
            <ac:spMk id="2" creationId="{9BEDAD43-0226-44CB-AE42-E60E08977CA7}"/>
          </ac:spMkLst>
        </pc:spChg>
        <pc:spChg chg="del">
          <ac:chgData name="Vincent Bazinet" userId="884a7853-1c20-468a-ad91-74012e5cbdd0" providerId="ADAL" clId="{3CEB82B1-12BA-4E97-A014-0FAEFFAFE1AB}" dt="2021-06-08T22:33:17.971" v="4114" actId="21"/>
          <ac:spMkLst>
            <pc:docMk/>
            <pc:sldMk cId="3595549582" sldId="399"/>
            <ac:spMk id="3" creationId="{94034633-B546-4D54-9910-CEC95FF114EE}"/>
          </ac:spMkLst>
        </pc:spChg>
        <pc:picChg chg="add del mod">
          <ac:chgData name="Vincent Bazinet" userId="884a7853-1c20-468a-ad91-74012e5cbdd0" providerId="ADAL" clId="{3CEB82B1-12BA-4E97-A014-0FAEFFAFE1AB}" dt="2021-06-08T22:33:13.882" v="4112" actId="21"/>
          <ac:picMkLst>
            <pc:docMk/>
            <pc:sldMk cId="3595549582" sldId="399"/>
            <ac:picMk id="5" creationId="{7FFFA7A8-E032-455F-AB94-64F5F97324D2}"/>
          </ac:picMkLst>
        </pc:picChg>
        <pc:picChg chg="add mod">
          <ac:chgData name="Vincent Bazinet" userId="884a7853-1c20-468a-ad91-74012e5cbdd0" providerId="ADAL" clId="{3CEB82B1-12BA-4E97-A014-0FAEFFAFE1AB}" dt="2021-06-08T22:33:55.068" v="4117" actId="1076"/>
          <ac:picMkLst>
            <pc:docMk/>
            <pc:sldMk cId="3595549582" sldId="399"/>
            <ac:picMk id="7" creationId="{010D9C72-71D3-40D3-827C-C76142DB358B}"/>
          </ac:picMkLst>
        </pc:picChg>
      </pc:sldChg>
      <pc:sldMasterChg chg="modTransition modSldLayout">
        <pc:chgData name="Vincent Bazinet" userId="884a7853-1c20-468a-ad91-74012e5cbdd0" providerId="ADAL" clId="{3CEB82B1-12BA-4E97-A014-0FAEFFAFE1AB}" dt="2021-05-29T10:35:44.201" v="776"/>
        <pc:sldMasterMkLst>
          <pc:docMk/>
          <pc:sldMasterMk cId="1867676730" sldId="2147483672"/>
        </pc:sldMasterMkLst>
        <pc:sldLayoutChg chg="modTransition">
          <pc:chgData name="Vincent Bazinet" userId="884a7853-1c20-468a-ad91-74012e5cbdd0" providerId="ADAL" clId="{3CEB82B1-12BA-4E97-A014-0FAEFFAFE1AB}" dt="2021-05-29T10:35:44.201" v="776"/>
          <pc:sldLayoutMkLst>
            <pc:docMk/>
            <pc:sldMasterMk cId="1867676730" sldId="2147483672"/>
            <pc:sldLayoutMk cId="288931650" sldId="2147483673"/>
          </pc:sldLayoutMkLst>
        </pc:sldLayoutChg>
        <pc:sldLayoutChg chg="modTransition">
          <pc:chgData name="Vincent Bazinet" userId="884a7853-1c20-468a-ad91-74012e5cbdd0" providerId="ADAL" clId="{3CEB82B1-12BA-4E97-A014-0FAEFFAFE1AB}" dt="2021-05-29T10:35:44.201" v="776"/>
          <pc:sldLayoutMkLst>
            <pc:docMk/>
            <pc:sldMasterMk cId="1867676730" sldId="2147483672"/>
            <pc:sldLayoutMk cId="3384982815" sldId="2147483674"/>
          </pc:sldLayoutMkLst>
        </pc:sldLayoutChg>
        <pc:sldLayoutChg chg="modTransition">
          <pc:chgData name="Vincent Bazinet" userId="884a7853-1c20-468a-ad91-74012e5cbdd0" providerId="ADAL" clId="{3CEB82B1-12BA-4E97-A014-0FAEFFAFE1AB}" dt="2021-05-29T10:35:44.201" v="776"/>
          <pc:sldLayoutMkLst>
            <pc:docMk/>
            <pc:sldMasterMk cId="1867676730" sldId="2147483672"/>
            <pc:sldLayoutMk cId="196152946" sldId="2147483675"/>
          </pc:sldLayoutMkLst>
        </pc:sldLayoutChg>
        <pc:sldLayoutChg chg="modTransition">
          <pc:chgData name="Vincent Bazinet" userId="884a7853-1c20-468a-ad91-74012e5cbdd0" providerId="ADAL" clId="{3CEB82B1-12BA-4E97-A014-0FAEFFAFE1AB}" dt="2021-05-29T10:35:44.201" v="776"/>
          <pc:sldLayoutMkLst>
            <pc:docMk/>
            <pc:sldMasterMk cId="1867676730" sldId="2147483672"/>
            <pc:sldLayoutMk cId="404155413" sldId="2147483676"/>
          </pc:sldLayoutMkLst>
        </pc:sldLayoutChg>
        <pc:sldLayoutChg chg="modTransition">
          <pc:chgData name="Vincent Bazinet" userId="884a7853-1c20-468a-ad91-74012e5cbdd0" providerId="ADAL" clId="{3CEB82B1-12BA-4E97-A014-0FAEFFAFE1AB}" dt="2021-05-29T10:35:44.201" v="776"/>
          <pc:sldLayoutMkLst>
            <pc:docMk/>
            <pc:sldMasterMk cId="1867676730" sldId="2147483672"/>
            <pc:sldLayoutMk cId="3942356812" sldId="2147483677"/>
          </pc:sldLayoutMkLst>
        </pc:sldLayoutChg>
        <pc:sldLayoutChg chg="modTransition">
          <pc:chgData name="Vincent Bazinet" userId="884a7853-1c20-468a-ad91-74012e5cbdd0" providerId="ADAL" clId="{3CEB82B1-12BA-4E97-A014-0FAEFFAFE1AB}" dt="2021-05-29T10:35:44.201" v="776"/>
          <pc:sldLayoutMkLst>
            <pc:docMk/>
            <pc:sldMasterMk cId="1867676730" sldId="2147483672"/>
            <pc:sldLayoutMk cId="2631045696" sldId="2147483678"/>
          </pc:sldLayoutMkLst>
        </pc:sldLayoutChg>
        <pc:sldLayoutChg chg="modTransition">
          <pc:chgData name="Vincent Bazinet" userId="884a7853-1c20-468a-ad91-74012e5cbdd0" providerId="ADAL" clId="{3CEB82B1-12BA-4E97-A014-0FAEFFAFE1AB}" dt="2021-05-29T10:35:44.201" v="776"/>
          <pc:sldLayoutMkLst>
            <pc:docMk/>
            <pc:sldMasterMk cId="1867676730" sldId="2147483672"/>
            <pc:sldLayoutMk cId="314999872" sldId="2147483679"/>
          </pc:sldLayoutMkLst>
        </pc:sldLayoutChg>
        <pc:sldLayoutChg chg="modTransition">
          <pc:chgData name="Vincent Bazinet" userId="884a7853-1c20-468a-ad91-74012e5cbdd0" providerId="ADAL" clId="{3CEB82B1-12BA-4E97-A014-0FAEFFAFE1AB}" dt="2021-05-29T10:35:44.201" v="776"/>
          <pc:sldLayoutMkLst>
            <pc:docMk/>
            <pc:sldMasterMk cId="1867676730" sldId="2147483672"/>
            <pc:sldLayoutMk cId="2454469418" sldId="2147483680"/>
          </pc:sldLayoutMkLst>
        </pc:sldLayoutChg>
        <pc:sldLayoutChg chg="modTransition">
          <pc:chgData name="Vincent Bazinet" userId="884a7853-1c20-468a-ad91-74012e5cbdd0" providerId="ADAL" clId="{3CEB82B1-12BA-4E97-A014-0FAEFFAFE1AB}" dt="2021-05-29T10:35:44.201" v="776"/>
          <pc:sldLayoutMkLst>
            <pc:docMk/>
            <pc:sldMasterMk cId="1867676730" sldId="2147483672"/>
            <pc:sldLayoutMk cId="3410415291" sldId="2147483681"/>
          </pc:sldLayoutMkLst>
        </pc:sldLayoutChg>
        <pc:sldLayoutChg chg="modTransition">
          <pc:chgData name="Vincent Bazinet" userId="884a7853-1c20-468a-ad91-74012e5cbdd0" providerId="ADAL" clId="{3CEB82B1-12BA-4E97-A014-0FAEFFAFE1AB}" dt="2021-05-29T10:35:44.201" v="776"/>
          <pc:sldLayoutMkLst>
            <pc:docMk/>
            <pc:sldMasterMk cId="1867676730" sldId="2147483672"/>
            <pc:sldLayoutMk cId="3119248118" sldId="2147483682"/>
          </pc:sldLayoutMkLst>
        </pc:sldLayoutChg>
        <pc:sldLayoutChg chg="modTransition">
          <pc:chgData name="Vincent Bazinet" userId="884a7853-1c20-468a-ad91-74012e5cbdd0" providerId="ADAL" clId="{3CEB82B1-12BA-4E97-A014-0FAEFFAFE1AB}" dt="2021-05-29T10:35:44.201" v="776"/>
          <pc:sldLayoutMkLst>
            <pc:docMk/>
            <pc:sldMasterMk cId="1867676730" sldId="2147483672"/>
            <pc:sldLayoutMk cId="3762221467" sldId="2147483683"/>
          </pc:sldLayoutMkLst>
        </pc:sldLayoutChg>
      </pc:sldMasterChg>
    </pc:docChg>
  </pc:docChgLst>
  <pc:docChgLst>
    <pc:chgData name="Vincent Bazinet" userId="884a7853-1c20-468a-ad91-74012e5cbdd0" providerId="ADAL" clId="{32930271-CECC-48A7-B3F3-D0D6D70D9D06}"/>
    <pc:docChg chg="undo custSel addSld delSld modSld sldOrd">
      <pc:chgData name="Vincent Bazinet" userId="884a7853-1c20-468a-ad91-74012e5cbdd0" providerId="ADAL" clId="{32930271-CECC-48A7-B3F3-D0D6D70D9D06}" dt="2021-06-28T19:35:42.403" v="4784" actId="2696"/>
      <pc:docMkLst>
        <pc:docMk/>
      </pc:docMkLst>
      <pc:sldChg chg="delSp add del mod ord modTransition modNotesTx">
        <pc:chgData name="Vincent Bazinet" userId="884a7853-1c20-468a-ad91-74012e5cbdd0" providerId="ADAL" clId="{32930271-CECC-48A7-B3F3-D0D6D70D9D06}" dt="2021-06-18T21:51:28.081" v="3217" actId="20577"/>
        <pc:sldMkLst>
          <pc:docMk/>
          <pc:sldMk cId="2352372781" sldId="256"/>
        </pc:sldMkLst>
        <pc:spChg chg="del">
          <ac:chgData name="Vincent Bazinet" userId="884a7853-1c20-468a-ad91-74012e5cbdd0" providerId="ADAL" clId="{32930271-CECC-48A7-B3F3-D0D6D70D9D06}" dt="2021-06-17T02:00:55.331" v="269" actId="21"/>
          <ac:spMkLst>
            <pc:docMk/>
            <pc:sldMk cId="2352372781" sldId="256"/>
            <ac:spMk id="7" creationId="{CF1866A8-FB81-48A9-B684-01B7985EAA44}"/>
          </ac:spMkLst>
        </pc:spChg>
      </pc:sldChg>
      <pc:sldChg chg="addSp delSp modSp add del mod">
        <pc:chgData name="Vincent Bazinet" userId="884a7853-1c20-468a-ad91-74012e5cbdd0" providerId="ADAL" clId="{32930271-CECC-48A7-B3F3-D0D6D70D9D06}" dt="2021-06-17T00:55:25.988" v="38" actId="2696"/>
        <pc:sldMkLst>
          <pc:docMk/>
          <pc:sldMk cId="342086735" sldId="257"/>
        </pc:sldMkLst>
        <pc:spChg chg="mod">
          <ac:chgData name="Vincent Bazinet" userId="884a7853-1c20-468a-ad91-74012e5cbdd0" providerId="ADAL" clId="{32930271-CECC-48A7-B3F3-D0D6D70D9D06}" dt="2021-06-17T00:54:23.842" v="27" actId="1076"/>
          <ac:spMkLst>
            <pc:docMk/>
            <pc:sldMk cId="342086735" sldId="257"/>
            <ac:spMk id="2" creationId="{7ABFE507-4444-4862-9E09-2D0E57C78C5A}"/>
          </ac:spMkLst>
        </pc:spChg>
        <pc:spChg chg="add mod">
          <ac:chgData name="Vincent Bazinet" userId="884a7853-1c20-468a-ad91-74012e5cbdd0" providerId="ADAL" clId="{32930271-CECC-48A7-B3F3-D0D6D70D9D06}" dt="2021-06-17T00:54:07.154" v="24" actId="1076"/>
          <ac:spMkLst>
            <pc:docMk/>
            <pc:sldMk cId="342086735" sldId="257"/>
            <ac:spMk id="3" creationId="{D7073520-C911-4F66-88F1-AF4839E878A9}"/>
          </ac:spMkLst>
        </pc:spChg>
        <pc:spChg chg="add del mod">
          <ac:chgData name="Vincent Bazinet" userId="884a7853-1c20-468a-ad91-74012e5cbdd0" providerId="ADAL" clId="{32930271-CECC-48A7-B3F3-D0D6D70D9D06}" dt="2021-06-17T00:54:04.621" v="23" actId="21"/>
          <ac:spMkLst>
            <pc:docMk/>
            <pc:sldMk cId="342086735" sldId="257"/>
            <ac:spMk id="4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7T00:53:45.654" v="4" actId="571"/>
          <ac:spMkLst>
            <pc:docMk/>
            <pc:sldMk cId="342086735" sldId="257"/>
            <ac:spMk id="5" creationId="{F6BD5932-5634-4E46-8B01-B3686CF0DC25}"/>
          </ac:spMkLst>
        </pc:spChg>
      </pc:sldChg>
      <pc:sldChg chg="addSp delSp modSp add del mod modTransition modNotesTx">
        <pc:chgData name="Vincent Bazinet" userId="884a7853-1c20-468a-ad91-74012e5cbdd0" providerId="ADAL" clId="{32930271-CECC-48A7-B3F3-D0D6D70D9D06}" dt="2021-06-18T14:49:27.120" v="1076" actId="2696"/>
        <pc:sldMkLst>
          <pc:docMk/>
          <pc:sldMk cId="3403864441" sldId="257"/>
        </pc:sldMkLst>
        <pc:spChg chg="del">
          <ac:chgData name="Vincent Bazinet" userId="884a7853-1c20-468a-ad91-74012e5cbdd0" providerId="ADAL" clId="{32930271-CECC-48A7-B3F3-D0D6D70D9D06}" dt="2021-06-17T02:00:52.416" v="268" actId="21"/>
          <ac:spMkLst>
            <pc:docMk/>
            <pc:sldMk cId="3403864441" sldId="257"/>
            <ac:spMk id="7" creationId="{CF1866A8-FB81-48A9-B684-01B7985EAA44}"/>
          </ac:spMkLst>
        </pc:spChg>
        <pc:spChg chg="mod">
          <ac:chgData name="Vincent Bazinet" userId="884a7853-1c20-468a-ad91-74012e5cbdd0" providerId="ADAL" clId="{32930271-CECC-48A7-B3F3-D0D6D70D9D06}" dt="2021-06-17T00:56:03.238" v="90" actId="20577"/>
          <ac:spMkLst>
            <pc:docMk/>
            <pc:sldMk cId="3403864441" sldId="257"/>
            <ac:spMk id="9" creationId="{B2694327-75BE-4BF8-9694-198E2E27A1A6}"/>
          </ac:spMkLst>
        </pc:spChg>
        <pc:spChg chg="add mod">
          <ac:chgData name="Vincent Bazinet" userId="884a7853-1c20-468a-ad91-74012e5cbdd0" providerId="ADAL" clId="{32930271-CECC-48A7-B3F3-D0D6D70D9D06}" dt="2021-06-17T00:56:21.024" v="139" actId="1076"/>
          <ac:spMkLst>
            <pc:docMk/>
            <pc:sldMk cId="3403864441" sldId="257"/>
            <ac:spMk id="10" creationId="{89F322EA-4776-4F43-9815-FBF7A1A46781}"/>
          </ac:spMkLst>
        </pc:spChg>
      </pc:sldChg>
      <pc:sldChg chg="addSp delSp modSp mod ord">
        <pc:chgData name="Vincent Bazinet" userId="884a7853-1c20-468a-ad91-74012e5cbdd0" providerId="ADAL" clId="{32930271-CECC-48A7-B3F3-D0D6D70D9D06}" dt="2021-06-18T21:41:33.325" v="3146"/>
        <pc:sldMkLst>
          <pc:docMk/>
          <pc:sldMk cId="2264451874" sldId="258"/>
        </pc:sldMkLst>
        <pc:spChg chg="del">
          <ac:chgData name="Vincent Bazinet" userId="884a7853-1c20-468a-ad91-74012e5cbdd0" providerId="ADAL" clId="{32930271-CECC-48A7-B3F3-D0D6D70D9D06}" dt="2021-06-17T21:29:39.813" v="475" actId="21"/>
          <ac:spMkLst>
            <pc:docMk/>
            <pc:sldMk cId="2264451874" sldId="258"/>
            <ac:spMk id="4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7T21:29:46.844" v="490" actId="20577"/>
          <ac:spMkLst>
            <pc:docMk/>
            <pc:sldMk cId="2264451874" sldId="258"/>
            <ac:spMk id="6" creationId="{B5E771E4-81CA-4346-93C5-248BECCAD5BE}"/>
          </ac:spMkLst>
        </pc:spChg>
      </pc:sldChg>
      <pc:sldChg chg="del">
        <pc:chgData name="Vincent Bazinet" userId="884a7853-1c20-468a-ad91-74012e5cbdd0" providerId="ADAL" clId="{32930271-CECC-48A7-B3F3-D0D6D70D9D06}" dt="2021-06-18T20:11:42.868" v="1692" actId="2696"/>
        <pc:sldMkLst>
          <pc:docMk/>
          <pc:sldMk cId="4167008057" sldId="268"/>
        </pc:sldMkLst>
      </pc:sldChg>
      <pc:sldChg chg="ord modNotesTx">
        <pc:chgData name="Vincent Bazinet" userId="884a7853-1c20-468a-ad91-74012e5cbdd0" providerId="ADAL" clId="{32930271-CECC-48A7-B3F3-D0D6D70D9D06}" dt="2021-06-27T21:19:26.976" v="4036" actId="20577"/>
        <pc:sldMkLst>
          <pc:docMk/>
          <pc:sldMk cId="4065269710" sldId="301"/>
        </pc:sldMkLst>
      </pc:sldChg>
      <pc:sldChg chg="del">
        <pc:chgData name="Vincent Bazinet" userId="884a7853-1c20-468a-ad91-74012e5cbdd0" providerId="ADAL" clId="{32930271-CECC-48A7-B3F3-D0D6D70D9D06}" dt="2021-06-18T20:08:13.524" v="1630" actId="2696"/>
        <pc:sldMkLst>
          <pc:docMk/>
          <pc:sldMk cId="3428532962" sldId="302"/>
        </pc:sldMkLst>
      </pc:sldChg>
      <pc:sldChg chg="addSp delSp modSp del mod">
        <pc:chgData name="Vincent Bazinet" userId="884a7853-1c20-468a-ad91-74012e5cbdd0" providerId="ADAL" clId="{32930271-CECC-48A7-B3F3-D0D6D70D9D06}" dt="2021-06-27T21:32:04.821" v="4258" actId="2696"/>
        <pc:sldMkLst>
          <pc:docMk/>
          <pc:sldMk cId="1564136756" sldId="305"/>
        </pc:sldMkLst>
        <pc:spChg chg="del">
          <ac:chgData name="Vincent Bazinet" userId="884a7853-1c20-468a-ad91-74012e5cbdd0" providerId="ADAL" clId="{32930271-CECC-48A7-B3F3-D0D6D70D9D06}" dt="2021-06-17T21:42:26.505" v="581" actId="21"/>
          <ac:spMkLst>
            <pc:docMk/>
            <pc:sldMk cId="1564136756" sldId="305"/>
            <ac:spMk id="4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17T21:43:06.143" v="660" actId="1076"/>
          <ac:spMkLst>
            <pc:docMk/>
            <pc:sldMk cId="1564136756" sldId="305"/>
            <ac:spMk id="8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17T21:43:06.143" v="660" actId="1076"/>
          <ac:spMkLst>
            <pc:docMk/>
            <pc:sldMk cId="1564136756" sldId="305"/>
            <ac:spMk id="10" creationId="{2CBD924F-6768-40F9-8125-D34532FCF582}"/>
          </ac:spMkLst>
        </pc:spChg>
        <pc:spChg chg="mod">
          <ac:chgData name="Vincent Bazinet" userId="884a7853-1c20-468a-ad91-74012e5cbdd0" providerId="ADAL" clId="{32930271-CECC-48A7-B3F3-D0D6D70D9D06}" dt="2021-06-17T21:43:06.143" v="660" actId="1076"/>
          <ac:spMkLst>
            <pc:docMk/>
            <pc:sldMk cId="1564136756" sldId="305"/>
            <ac:spMk id="14" creationId="{95766D91-FA53-46A0-A84F-4BDDFE8A5B71}"/>
          </ac:spMkLst>
        </pc:spChg>
        <pc:spChg chg="mod">
          <ac:chgData name="Vincent Bazinet" userId="884a7853-1c20-468a-ad91-74012e5cbdd0" providerId="ADAL" clId="{32930271-CECC-48A7-B3F3-D0D6D70D9D06}" dt="2021-06-17T21:43:06.143" v="660" actId="1076"/>
          <ac:spMkLst>
            <pc:docMk/>
            <pc:sldMk cId="1564136756" sldId="305"/>
            <ac:spMk id="16" creationId="{2372E26F-18E5-4770-90FE-BFEF35715F59}"/>
          </ac:spMkLst>
        </pc:spChg>
        <pc:spChg chg="mod">
          <ac:chgData name="Vincent Bazinet" userId="884a7853-1c20-468a-ad91-74012e5cbdd0" providerId="ADAL" clId="{32930271-CECC-48A7-B3F3-D0D6D70D9D06}" dt="2021-06-17T21:43:06.143" v="660" actId="1076"/>
          <ac:spMkLst>
            <pc:docMk/>
            <pc:sldMk cId="1564136756" sldId="305"/>
            <ac:spMk id="17" creationId="{4A2BCC1E-AF81-4117-BA66-290AC01D422B}"/>
          </ac:spMkLst>
        </pc:spChg>
        <pc:spChg chg="mod">
          <ac:chgData name="Vincent Bazinet" userId="884a7853-1c20-468a-ad91-74012e5cbdd0" providerId="ADAL" clId="{32930271-CECC-48A7-B3F3-D0D6D70D9D06}" dt="2021-06-17T21:43:06.143" v="660" actId="1076"/>
          <ac:spMkLst>
            <pc:docMk/>
            <pc:sldMk cId="1564136756" sldId="305"/>
            <ac:spMk id="18" creationId="{C3912C7D-D9D4-442E-86B8-8A8B913BC3F6}"/>
          </ac:spMkLst>
        </pc:spChg>
        <pc:spChg chg="mod">
          <ac:chgData name="Vincent Bazinet" userId="884a7853-1c20-468a-ad91-74012e5cbdd0" providerId="ADAL" clId="{32930271-CECC-48A7-B3F3-D0D6D70D9D06}" dt="2021-06-27T21:20:58.246" v="4046" actId="1076"/>
          <ac:spMkLst>
            <pc:docMk/>
            <pc:sldMk cId="1564136756" sldId="305"/>
            <ac:spMk id="21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17T21:43:06.143" v="660" actId="1076"/>
          <ac:spMkLst>
            <pc:docMk/>
            <pc:sldMk cId="1564136756" sldId="305"/>
            <ac:spMk id="22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7T21:42:55.393" v="657" actId="20577"/>
          <ac:spMkLst>
            <pc:docMk/>
            <pc:sldMk cId="1564136756" sldId="305"/>
            <ac:spMk id="29" creationId="{CD4888E0-0A1D-4A8A-8306-008925D6432C}"/>
          </ac:spMkLst>
        </pc:spChg>
        <pc:picChg chg="mod">
          <ac:chgData name="Vincent Bazinet" userId="884a7853-1c20-468a-ad91-74012e5cbdd0" providerId="ADAL" clId="{32930271-CECC-48A7-B3F3-D0D6D70D9D06}" dt="2021-06-27T20:09:57.643" v="4026" actId="1076"/>
          <ac:picMkLst>
            <pc:docMk/>
            <pc:sldMk cId="1564136756" sldId="305"/>
            <ac:picMk id="11266" creationId="{00000000-0000-0000-0000-000000000000}"/>
          </ac:picMkLst>
        </pc:picChg>
        <pc:cxnChg chg="mod">
          <ac:chgData name="Vincent Bazinet" userId="884a7853-1c20-468a-ad91-74012e5cbdd0" providerId="ADAL" clId="{32930271-CECC-48A7-B3F3-D0D6D70D9D06}" dt="2021-06-17T21:43:06.143" v="660" actId="1076"/>
          <ac:cxnSpMkLst>
            <pc:docMk/>
            <pc:sldMk cId="1564136756" sldId="305"/>
            <ac:cxnSpMk id="3" creationId="{72B191E5-A8F6-4160-AF9F-D6F05D5F4919}"/>
          </ac:cxnSpMkLst>
        </pc:cxnChg>
        <pc:cxnChg chg="mod">
          <ac:chgData name="Vincent Bazinet" userId="884a7853-1c20-468a-ad91-74012e5cbdd0" providerId="ADAL" clId="{32930271-CECC-48A7-B3F3-D0D6D70D9D06}" dt="2021-06-17T21:43:06.143" v="660" actId="1076"/>
          <ac:cxnSpMkLst>
            <pc:docMk/>
            <pc:sldMk cId="1564136756" sldId="305"/>
            <ac:cxnSpMk id="7" creationId="{557CF755-F004-4D7E-827F-933A762F7209}"/>
          </ac:cxnSpMkLst>
        </pc:cxnChg>
      </pc:sldChg>
      <pc:sldChg chg="addSp delSp modSp del mod">
        <pc:chgData name="Vincent Bazinet" userId="884a7853-1c20-468a-ad91-74012e5cbdd0" providerId="ADAL" clId="{32930271-CECC-48A7-B3F3-D0D6D70D9D06}" dt="2021-06-27T21:33:32.942" v="4356" actId="2696"/>
        <pc:sldMkLst>
          <pc:docMk/>
          <pc:sldMk cId="3678476671" sldId="307"/>
        </pc:sldMkLst>
        <pc:spChg chg="del">
          <ac:chgData name="Vincent Bazinet" userId="884a7853-1c20-468a-ad91-74012e5cbdd0" providerId="ADAL" clId="{32930271-CECC-48A7-B3F3-D0D6D70D9D06}" dt="2021-06-17T22:55:44.871" v="769" actId="21"/>
          <ac:spMkLst>
            <pc:docMk/>
            <pc:sldMk cId="3678476671" sldId="307"/>
            <ac:spMk id="4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7T22:55:53.295" v="803" actId="20577"/>
          <ac:spMkLst>
            <pc:docMk/>
            <pc:sldMk cId="3678476671" sldId="307"/>
            <ac:spMk id="14" creationId="{D726E806-3D36-442B-901C-7B602A5390D1}"/>
          </ac:spMkLst>
        </pc:spChg>
      </pc:sldChg>
      <pc:sldChg chg="del">
        <pc:chgData name="Vincent Bazinet" userId="884a7853-1c20-468a-ad91-74012e5cbdd0" providerId="ADAL" clId="{32930271-CECC-48A7-B3F3-D0D6D70D9D06}" dt="2021-06-18T20:11:52.013" v="1693" actId="2696"/>
        <pc:sldMkLst>
          <pc:docMk/>
          <pc:sldMk cId="2159477003" sldId="313"/>
        </pc:sldMkLst>
      </pc:sldChg>
      <pc:sldChg chg="del">
        <pc:chgData name="Vincent Bazinet" userId="884a7853-1c20-468a-ad91-74012e5cbdd0" providerId="ADAL" clId="{32930271-CECC-48A7-B3F3-D0D6D70D9D06}" dt="2021-06-18T20:08:16.001" v="1631" actId="2696"/>
        <pc:sldMkLst>
          <pc:docMk/>
          <pc:sldMk cId="989707886" sldId="317"/>
        </pc:sldMkLst>
      </pc:sldChg>
      <pc:sldChg chg="del">
        <pc:chgData name="Vincent Bazinet" userId="884a7853-1c20-468a-ad91-74012e5cbdd0" providerId="ADAL" clId="{32930271-CECC-48A7-B3F3-D0D6D70D9D06}" dt="2021-06-18T20:08:09.561" v="1628" actId="2696"/>
        <pc:sldMkLst>
          <pc:docMk/>
          <pc:sldMk cId="1429987639" sldId="318"/>
        </pc:sldMkLst>
      </pc:sldChg>
      <pc:sldChg chg="addSp delSp modSp del mod ord">
        <pc:chgData name="Vincent Bazinet" userId="884a7853-1c20-468a-ad91-74012e5cbdd0" providerId="ADAL" clId="{32930271-CECC-48A7-B3F3-D0D6D70D9D06}" dt="2021-06-27T22:55:23.777" v="4427" actId="2696"/>
        <pc:sldMkLst>
          <pc:docMk/>
          <pc:sldMk cId="2176991397" sldId="325"/>
        </pc:sldMkLst>
        <pc:spChg chg="del">
          <ac:chgData name="Vincent Bazinet" userId="884a7853-1c20-468a-ad91-74012e5cbdd0" providerId="ADAL" clId="{32930271-CECC-48A7-B3F3-D0D6D70D9D06}" dt="2021-06-17T02:08:52.553" v="429" actId="21"/>
          <ac:spMkLst>
            <pc:docMk/>
            <pc:sldMk cId="2176991397" sldId="325"/>
            <ac:spMk id="4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21:19:08.130" v="4035" actId="1076"/>
          <ac:spMkLst>
            <pc:docMk/>
            <pc:sldMk cId="2176991397" sldId="325"/>
            <ac:spMk id="8" creationId="{6196EE7A-5E52-4FC3-95DE-FAFF31E5A4EE}"/>
          </ac:spMkLst>
        </pc:spChg>
        <pc:spChg chg="add mod">
          <ac:chgData name="Vincent Bazinet" userId="884a7853-1c20-468a-ad91-74012e5cbdd0" providerId="ADAL" clId="{32930271-CECC-48A7-B3F3-D0D6D70D9D06}" dt="2021-06-17T02:08:58.315" v="442" actId="20577"/>
          <ac:spMkLst>
            <pc:docMk/>
            <pc:sldMk cId="2176991397" sldId="325"/>
            <ac:spMk id="9" creationId="{F384A818-D8A7-4E0E-A255-48B899AF50D8}"/>
          </ac:spMkLst>
        </pc:spChg>
      </pc:sldChg>
      <pc:sldChg chg="addSp delSp modSp del mod">
        <pc:chgData name="Vincent Bazinet" userId="884a7853-1c20-468a-ad91-74012e5cbdd0" providerId="ADAL" clId="{32930271-CECC-48A7-B3F3-D0D6D70D9D06}" dt="2021-06-27T21:33:34.485" v="4357" actId="2696"/>
        <pc:sldMkLst>
          <pc:docMk/>
          <pc:sldMk cId="2824627503" sldId="329"/>
        </pc:sldMkLst>
        <pc:spChg chg="del">
          <ac:chgData name="Vincent Bazinet" userId="884a7853-1c20-468a-ad91-74012e5cbdd0" providerId="ADAL" clId="{32930271-CECC-48A7-B3F3-D0D6D70D9D06}" dt="2021-06-17T22:56:28.794" v="804" actId="21"/>
          <ac:spMkLst>
            <pc:docMk/>
            <pc:sldMk cId="2824627503" sldId="329"/>
            <ac:spMk id="4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7T22:56:31.456" v="805"/>
          <ac:spMkLst>
            <pc:docMk/>
            <pc:sldMk cId="2824627503" sldId="329"/>
            <ac:spMk id="11" creationId="{6596685B-AAC0-49EB-ACD9-5DDF0B9CEA57}"/>
          </ac:spMkLst>
        </pc:spChg>
      </pc:sldChg>
      <pc:sldChg chg="addSp delSp modSp add del mod">
        <pc:chgData name="Vincent Bazinet" userId="884a7853-1c20-468a-ad91-74012e5cbdd0" providerId="ADAL" clId="{32930271-CECC-48A7-B3F3-D0D6D70D9D06}" dt="2021-06-28T19:35:42.403" v="4784" actId="2696"/>
        <pc:sldMkLst>
          <pc:docMk/>
          <pc:sldMk cId="3017602990" sldId="330"/>
        </pc:sldMkLst>
        <pc:spChg chg="del">
          <ac:chgData name="Vincent Bazinet" userId="884a7853-1c20-468a-ad91-74012e5cbdd0" providerId="ADAL" clId="{32930271-CECC-48A7-B3F3-D0D6D70D9D06}" dt="2021-06-18T20:11:14.725" v="1660" actId="21"/>
          <ac:spMkLst>
            <pc:docMk/>
            <pc:sldMk cId="3017602990" sldId="330"/>
            <ac:spMk id="4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8T20:11:28.961" v="1683" actId="20577"/>
          <ac:spMkLst>
            <pc:docMk/>
            <pc:sldMk cId="3017602990" sldId="330"/>
            <ac:spMk id="15" creationId="{39270134-8998-4FC7-B78B-D2A5EC609F06}"/>
          </ac:spMkLst>
        </pc:spChg>
      </pc:sldChg>
      <pc:sldChg chg="addSp delSp modSp add del mod">
        <pc:chgData name="Vincent Bazinet" userId="884a7853-1c20-468a-ad91-74012e5cbdd0" providerId="ADAL" clId="{32930271-CECC-48A7-B3F3-D0D6D70D9D06}" dt="2021-06-28T19:33:02.757" v="4782" actId="2696"/>
        <pc:sldMkLst>
          <pc:docMk/>
          <pc:sldMk cId="1600649746" sldId="331"/>
        </pc:sldMkLst>
        <pc:spChg chg="del">
          <ac:chgData name="Vincent Bazinet" userId="884a7853-1c20-468a-ad91-74012e5cbdd0" providerId="ADAL" clId="{32930271-CECC-48A7-B3F3-D0D6D70D9D06}" dt="2021-06-18T20:11:32.360" v="1684" actId="21"/>
          <ac:spMkLst>
            <pc:docMk/>
            <pc:sldMk cId="1600649746" sldId="331"/>
            <ac:spMk id="4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8T20:11:39.145" v="1691" actId="20577"/>
          <ac:spMkLst>
            <pc:docMk/>
            <pc:sldMk cId="1600649746" sldId="331"/>
            <ac:spMk id="9" creationId="{01971B3A-54F9-4B20-B5DC-3157EB90391D}"/>
          </ac:spMkLst>
        </pc:spChg>
      </pc:sldChg>
      <pc:sldChg chg="addSp delSp modSp mod ord delAnim modAnim modNotesTx">
        <pc:chgData name="Vincent Bazinet" userId="884a7853-1c20-468a-ad91-74012e5cbdd0" providerId="ADAL" clId="{32930271-CECC-48A7-B3F3-D0D6D70D9D06}" dt="2021-06-27T21:20:19.471" v="4045" actId="5793"/>
        <pc:sldMkLst>
          <pc:docMk/>
          <pc:sldMk cId="3943496395" sldId="332"/>
        </pc:sldMkLst>
        <pc:spChg chg="del">
          <ac:chgData name="Vincent Bazinet" userId="884a7853-1c20-468a-ad91-74012e5cbdd0" providerId="ADAL" clId="{32930271-CECC-48A7-B3F3-D0D6D70D9D06}" dt="2021-06-27T19:28:10.035" v="3942" actId="21"/>
          <ac:spMkLst>
            <pc:docMk/>
            <pc:sldMk cId="3943496395" sldId="332"/>
            <ac:spMk id="3" creationId="{ECBD5469-0854-4408-8DA2-1AECD0A7555C}"/>
          </ac:spMkLst>
        </pc:spChg>
        <pc:spChg chg="del">
          <ac:chgData name="Vincent Bazinet" userId="884a7853-1c20-468a-ad91-74012e5cbdd0" providerId="ADAL" clId="{32930271-CECC-48A7-B3F3-D0D6D70D9D06}" dt="2021-06-17T22:53:39.968" v="746" actId="21"/>
          <ac:spMkLst>
            <pc:docMk/>
            <pc:sldMk cId="3943496395" sldId="332"/>
            <ac:spMk id="4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9:27:35.432" v="3940" actId="12"/>
          <ac:spMkLst>
            <pc:docMk/>
            <pc:sldMk cId="3943496395" sldId="332"/>
            <ac:spMk id="6" creationId="{A9BE866A-6C01-4163-9255-B1B403CC7190}"/>
          </ac:spMkLst>
        </pc:spChg>
        <pc:spChg chg="mod">
          <ac:chgData name="Vincent Bazinet" userId="884a7853-1c20-468a-ad91-74012e5cbdd0" providerId="ADAL" clId="{32930271-CECC-48A7-B3F3-D0D6D70D9D06}" dt="2021-06-27T19:27:42.674" v="3941" actId="12"/>
          <ac:spMkLst>
            <pc:docMk/>
            <pc:sldMk cId="3943496395" sldId="332"/>
            <ac:spMk id="10" creationId="{A9BE866A-6C01-4163-9255-B1B403CC7190}"/>
          </ac:spMkLst>
        </pc:spChg>
        <pc:spChg chg="del">
          <ac:chgData name="Vincent Bazinet" userId="884a7853-1c20-468a-ad91-74012e5cbdd0" providerId="ADAL" clId="{32930271-CECC-48A7-B3F3-D0D6D70D9D06}" dt="2021-06-27T19:28:10.545" v="3943" actId="21"/>
          <ac:spMkLst>
            <pc:docMk/>
            <pc:sldMk cId="3943496395" sldId="332"/>
            <ac:spMk id="15" creationId="{B38ABEC5-F317-4B68-9A11-4CD988D47B12}"/>
          </ac:spMkLst>
        </pc:spChg>
        <pc:spChg chg="add mod">
          <ac:chgData name="Vincent Bazinet" userId="884a7853-1c20-468a-ad91-74012e5cbdd0" providerId="ADAL" clId="{32930271-CECC-48A7-B3F3-D0D6D70D9D06}" dt="2021-06-17T22:53:45.829" v="767" actId="20577"/>
          <ac:spMkLst>
            <pc:docMk/>
            <pc:sldMk cId="3943496395" sldId="332"/>
            <ac:spMk id="16" creationId="{3D2BE4EC-19A2-4EF7-BA11-BFBD9E0428FE}"/>
          </ac:spMkLst>
        </pc:spChg>
        <pc:picChg chg="add mod">
          <ac:chgData name="Vincent Bazinet" userId="884a7853-1c20-468a-ad91-74012e5cbdd0" providerId="ADAL" clId="{32930271-CECC-48A7-B3F3-D0D6D70D9D06}" dt="2021-06-27T19:28:26.901" v="3946" actId="1076"/>
          <ac:picMkLst>
            <pc:docMk/>
            <pc:sldMk cId="3943496395" sldId="332"/>
            <ac:picMk id="4" creationId="{27EDA6F5-AC3E-48B9-B4C7-106D202AEB45}"/>
          </ac:picMkLst>
        </pc:picChg>
        <pc:picChg chg="add mod">
          <ac:chgData name="Vincent Bazinet" userId="884a7853-1c20-468a-ad91-74012e5cbdd0" providerId="ADAL" clId="{32930271-CECC-48A7-B3F3-D0D6D70D9D06}" dt="2021-06-27T19:28:39.722" v="3948" actId="1076"/>
          <ac:picMkLst>
            <pc:docMk/>
            <pc:sldMk cId="3943496395" sldId="332"/>
            <ac:picMk id="12" creationId="{BB45ED95-7183-459D-88FE-60466A96D298}"/>
          </ac:picMkLst>
        </pc:picChg>
        <pc:picChg chg="del">
          <ac:chgData name="Vincent Bazinet" userId="884a7853-1c20-468a-ad91-74012e5cbdd0" providerId="ADAL" clId="{32930271-CECC-48A7-B3F3-D0D6D70D9D06}" dt="2021-06-27T19:28:20.774" v="3944" actId="21"/>
          <ac:picMkLst>
            <pc:docMk/>
            <pc:sldMk cId="3943496395" sldId="332"/>
            <ac:picMk id="14" creationId="{4E758778-0866-4DBB-B4E1-F106B3DD3ED8}"/>
          </ac:picMkLst>
        </pc:picChg>
      </pc:sldChg>
      <pc:sldChg chg="delSp del mod ord">
        <pc:chgData name="Vincent Bazinet" userId="884a7853-1c20-468a-ad91-74012e5cbdd0" providerId="ADAL" clId="{32930271-CECC-48A7-B3F3-D0D6D70D9D06}" dt="2021-06-27T20:09:06.378" v="4022" actId="2696"/>
        <pc:sldMkLst>
          <pc:docMk/>
          <pc:sldMk cId="1054873337" sldId="333"/>
        </pc:sldMkLst>
        <pc:spChg chg="del">
          <ac:chgData name="Vincent Bazinet" userId="884a7853-1c20-468a-ad91-74012e5cbdd0" providerId="ADAL" clId="{32930271-CECC-48A7-B3F3-D0D6D70D9D06}" dt="2021-06-17T22:53:49.238" v="768" actId="21"/>
          <ac:spMkLst>
            <pc:docMk/>
            <pc:sldMk cId="1054873337" sldId="333"/>
            <ac:spMk id="4" creationId="{00000000-0000-0000-0000-000000000000}"/>
          </ac:spMkLst>
        </pc:spChg>
      </pc:sldChg>
      <pc:sldChg chg="del">
        <pc:chgData name="Vincent Bazinet" userId="884a7853-1c20-468a-ad91-74012e5cbdd0" providerId="ADAL" clId="{32930271-CECC-48A7-B3F3-D0D6D70D9D06}" dt="2021-06-18T20:08:11.305" v="1629" actId="2696"/>
        <pc:sldMkLst>
          <pc:docMk/>
          <pc:sldMk cId="2774993987" sldId="339"/>
        </pc:sldMkLst>
      </pc:sldChg>
      <pc:sldChg chg="del">
        <pc:chgData name="Vincent Bazinet" userId="884a7853-1c20-468a-ad91-74012e5cbdd0" providerId="ADAL" clId="{32930271-CECC-48A7-B3F3-D0D6D70D9D06}" dt="2021-06-17T01:09:11.468" v="227" actId="2696"/>
        <pc:sldMkLst>
          <pc:docMk/>
          <pc:sldMk cId="1905134250" sldId="340"/>
        </pc:sldMkLst>
      </pc:sldChg>
      <pc:sldChg chg="del">
        <pc:chgData name="Vincent Bazinet" userId="884a7853-1c20-468a-ad91-74012e5cbdd0" providerId="ADAL" clId="{32930271-CECC-48A7-B3F3-D0D6D70D9D06}" dt="2021-06-17T00:56:22.900" v="140" actId="2696"/>
        <pc:sldMkLst>
          <pc:docMk/>
          <pc:sldMk cId="593025544" sldId="342"/>
        </pc:sldMkLst>
      </pc:sldChg>
      <pc:sldChg chg="modNotesTx">
        <pc:chgData name="Vincent Bazinet" userId="884a7853-1c20-468a-ad91-74012e5cbdd0" providerId="ADAL" clId="{32930271-CECC-48A7-B3F3-D0D6D70D9D06}" dt="2021-06-18T14:50:33.394" v="1125" actId="20577"/>
        <pc:sldMkLst>
          <pc:docMk/>
          <pc:sldMk cId="1026276862" sldId="343"/>
        </pc:sldMkLst>
      </pc:sldChg>
      <pc:sldChg chg="setBg modNotesTx">
        <pc:chgData name="Vincent Bazinet" userId="884a7853-1c20-468a-ad91-74012e5cbdd0" providerId="ADAL" clId="{32930271-CECC-48A7-B3F3-D0D6D70D9D06}" dt="2021-06-18T20:27:17.098" v="1867" actId="313"/>
        <pc:sldMkLst>
          <pc:docMk/>
          <pc:sldMk cId="3683190131" sldId="346"/>
        </pc:sldMkLst>
      </pc:sldChg>
      <pc:sldChg chg="del">
        <pc:chgData name="Vincent Bazinet" userId="884a7853-1c20-468a-ad91-74012e5cbdd0" providerId="ADAL" clId="{32930271-CECC-48A7-B3F3-D0D6D70D9D06}" dt="2021-06-18T20:11:57.458" v="1696" actId="2696"/>
        <pc:sldMkLst>
          <pc:docMk/>
          <pc:sldMk cId="775585435" sldId="347"/>
        </pc:sldMkLst>
      </pc:sldChg>
      <pc:sldChg chg="del">
        <pc:chgData name="Vincent Bazinet" userId="884a7853-1c20-468a-ad91-74012e5cbdd0" providerId="ADAL" clId="{32930271-CECC-48A7-B3F3-D0D6D70D9D06}" dt="2021-06-17T22:56:57.131" v="808" actId="2696"/>
        <pc:sldMkLst>
          <pc:docMk/>
          <pc:sldMk cId="1956257445" sldId="348"/>
        </pc:sldMkLst>
      </pc:sldChg>
      <pc:sldChg chg="del">
        <pc:chgData name="Vincent Bazinet" userId="884a7853-1c20-468a-ad91-74012e5cbdd0" providerId="ADAL" clId="{32930271-CECC-48A7-B3F3-D0D6D70D9D06}" dt="2021-06-18T20:08:18.115" v="1632" actId="2696"/>
        <pc:sldMkLst>
          <pc:docMk/>
          <pc:sldMk cId="2148338097" sldId="349"/>
        </pc:sldMkLst>
      </pc:sldChg>
      <pc:sldChg chg="del">
        <pc:chgData name="Vincent Bazinet" userId="884a7853-1c20-468a-ad91-74012e5cbdd0" providerId="ADAL" clId="{32930271-CECC-48A7-B3F3-D0D6D70D9D06}" dt="2021-06-17T02:08:24.827" v="419" actId="2696"/>
        <pc:sldMkLst>
          <pc:docMk/>
          <pc:sldMk cId="3581004993" sldId="350"/>
        </pc:sldMkLst>
      </pc:sldChg>
      <pc:sldChg chg="del">
        <pc:chgData name="Vincent Bazinet" userId="884a7853-1c20-468a-ad91-74012e5cbdd0" providerId="ADAL" clId="{32930271-CECC-48A7-B3F3-D0D6D70D9D06}" dt="2021-06-17T02:08:27.074" v="420" actId="2696"/>
        <pc:sldMkLst>
          <pc:docMk/>
          <pc:sldMk cId="984355492" sldId="351"/>
        </pc:sldMkLst>
      </pc:sldChg>
      <pc:sldChg chg="addSp delSp modSp del mod ord addAnim delAnim">
        <pc:chgData name="Vincent Bazinet" userId="884a7853-1c20-468a-ad91-74012e5cbdd0" providerId="ADAL" clId="{32930271-CECC-48A7-B3F3-D0D6D70D9D06}" dt="2021-06-27T18:49:16.330" v="3684" actId="2696"/>
        <pc:sldMkLst>
          <pc:docMk/>
          <pc:sldMk cId="3847029534" sldId="353"/>
        </pc:sldMkLst>
        <pc:spChg chg="del">
          <ac:chgData name="Vincent Bazinet" userId="884a7853-1c20-468a-ad91-74012e5cbdd0" providerId="ADAL" clId="{32930271-CECC-48A7-B3F3-D0D6D70D9D06}" dt="2021-06-17T21:40:22.809" v="567" actId="21"/>
          <ac:spMkLst>
            <pc:docMk/>
            <pc:sldMk cId="3847029534" sldId="353"/>
            <ac:spMk id="4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8:10:54.029" v="3650" actId="5793"/>
          <ac:spMkLst>
            <pc:docMk/>
            <pc:sldMk cId="3847029534" sldId="353"/>
            <ac:spMk id="8" creationId="{00000000-0000-0000-0000-000000000000}"/>
          </ac:spMkLst>
        </pc:spChg>
        <pc:spChg chg="add del">
          <ac:chgData name="Vincent Bazinet" userId="884a7853-1c20-468a-ad91-74012e5cbdd0" providerId="ADAL" clId="{32930271-CECC-48A7-B3F3-D0D6D70D9D06}" dt="2021-06-27T18:10:35.156" v="3648" actId="21"/>
          <ac:spMkLst>
            <pc:docMk/>
            <pc:sldMk cId="3847029534" sldId="353"/>
            <ac:spMk id="18" creationId="{5AA435D5-DAFE-43B8-BAC5-84B0CBF60169}"/>
          </ac:spMkLst>
        </pc:spChg>
        <pc:spChg chg="add mod">
          <ac:chgData name="Vincent Bazinet" userId="884a7853-1c20-468a-ad91-74012e5cbdd0" providerId="ADAL" clId="{32930271-CECC-48A7-B3F3-D0D6D70D9D06}" dt="2021-06-17T21:40:28.828" v="580" actId="20577"/>
          <ac:spMkLst>
            <pc:docMk/>
            <pc:sldMk cId="3847029534" sldId="353"/>
            <ac:spMk id="23" creationId="{C52414A9-9C19-46D3-BBDF-762061CC85EA}"/>
          </ac:spMkLst>
        </pc:spChg>
      </pc:sldChg>
      <pc:sldChg chg="addSp delSp modSp mod ord modAnim">
        <pc:chgData name="Vincent Bazinet" userId="884a7853-1c20-468a-ad91-74012e5cbdd0" providerId="ADAL" clId="{32930271-CECC-48A7-B3F3-D0D6D70D9D06}" dt="2021-06-27T19:26:03.026" v="3937"/>
        <pc:sldMkLst>
          <pc:docMk/>
          <pc:sldMk cId="101434504" sldId="356"/>
        </pc:sldMkLst>
        <pc:spChg chg="del">
          <ac:chgData name="Vincent Bazinet" userId="884a7853-1c20-468a-ad91-74012e5cbdd0" providerId="ADAL" clId="{32930271-CECC-48A7-B3F3-D0D6D70D9D06}" dt="2021-06-17T22:53:20.374" v="728" actId="21"/>
          <ac:spMkLst>
            <pc:docMk/>
            <pc:sldMk cId="101434504" sldId="356"/>
            <ac:spMk id="4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9:25:15.845" v="3935" actId="12"/>
          <ac:spMkLst>
            <pc:docMk/>
            <pc:sldMk cId="101434504" sldId="356"/>
            <ac:spMk id="8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7T22:53:25.472" v="743" actId="20577"/>
          <ac:spMkLst>
            <pc:docMk/>
            <pc:sldMk cId="101434504" sldId="356"/>
            <ac:spMk id="10" creationId="{291AD9C6-1507-4238-BE9D-BA8912766091}"/>
          </ac:spMkLst>
        </pc:spChg>
      </pc:sldChg>
      <pc:sldChg chg="addSp delSp modSp mod ord modAnim">
        <pc:chgData name="Vincent Bazinet" userId="884a7853-1c20-468a-ad91-74012e5cbdd0" providerId="ADAL" clId="{32930271-CECC-48A7-B3F3-D0D6D70D9D06}" dt="2021-06-28T01:09:47.868" v="4480"/>
        <pc:sldMkLst>
          <pc:docMk/>
          <pc:sldMk cId="1365917184" sldId="357"/>
        </pc:sldMkLst>
        <pc:spChg chg="del">
          <ac:chgData name="Vincent Bazinet" userId="884a7853-1c20-468a-ad91-74012e5cbdd0" providerId="ADAL" clId="{32930271-CECC-48A7-B3F3-D0D6D70D9D06}" dt="2021-06-17T22:53:28.876" v="744" actId="21"/>
          <ac:spMkLst>
            <pc:docMk/>
            <pc:sldMk cId="1365917184" sldId="357"/>
            <ac:spMk id="4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9:27:18.552" v="3938" actId="12"/>
          <ac:spMkLst>
            <pc:docMk/>
            <pc:sldMk cId="1365917184" sldId="357"/>
            <ac:spMk id="7" creationId="{AB944CDF-D694-4642-A564-6E7A2E9C9E73}"/>
          </ac:spMkLst>
        </pc:spChg>
        <pc:spChg chg="add mod">
          <ac:chgData name="Vincent Bazinet" userId="884a7853-1c20-468a-ad91-74012e5cbdd0" providerId="ADAL" clId="{32930271-CECC-48A7-B3F3-D0D6D70D9D06}" dt="2021-06-17T22:53:31.360" v="745"/>
          <ac:spMkLst>
            <pc:docMk/>
            <pc:sldMk cId="1365917184" sldId="357"/>
            <ac:spMk id="14" creationId="{781853D7-AE83-4C46-AC53-88D029731B20}"/>
          </ac:spMkLst>
        </pc:spChg>
        <pc:picChg chg="add mod">
          <ac:chgData name="Vincent Bazinet" userId="884a7853-1c20-468a-ad91-74012e5cbdd0" providerId="ADAL" clId="{32930271-CECC-48A7-B3F3-D0D6D70D9D06}" dt="2021-06-28T01:08:49.907" v="4475" actId="1036"/>
          <ac:picMkLst>
            <pc:docMk/>
            <pc:sldMk cId="1365917184" sldId="357"/>
            <ac:picMk id="8" creationId="{DBCB565F-0AA2-486D-8924-D181C83CFC24}"/>
          </ac:picMkLst>
        </pc:picChg>
        <pc:picChg chg="add mod">
          <ac:chgData name="Vincent Bazinet" userId="884a7853-1c20-468a-ad91-74012e5cbdd0" providerId="ADAL" clId="{32930271-CECC-48A7-B3F3-D0D6D70D9D06}" dt="2021-06-28T01:08:46.842" v="4467" actId="1038"/>
          <ac:picMkLst>
            <pc:docMk/>
            <pc:sldMk cId="1365917184" sldId="357"/>
            <ac:picMk id="11" creationId="{243610D7-BE6F-4509-9878-E57EFB6FAEA2}"/>
          </ac:picMkLst>
        </pc:picChg>
        <pc:picChg chg="del">
          <ac:chgData name="Vincent Bazinet" userId="884a7853-1c20-468a-ad91-74012e5cbdd0" providerId="ADAL" clId="{32930271-CECC-48A7-B3F3-D0D6D70D9D06}" dt="2021-06-28T01:08:27.618" v="4452" actId="21"/>
          <ac:picMkLst>
            <pc:docMk/>
            <pc:sldMk cId="1365917184" sldId="357"/>
            <ac:picMk id="5124" creationId="{00000000-0000-0000-0000-000000000000}"/>
          </ac:picMkLst>
        </pc:picChg>
      </pc:sldChg>
      <pc:sldChg chg="addSp delSp modSp del mod ord modNotesTx">
        <pc:chgData name="Vincent Bazinet" userId="884a7853-1c20-468a-ad91-74012e5cbdd0" providerId="ADAL" clId="{32930271-CECC-48A7-B3F3-D0D6D70D9D06}" dt="2021-06-27T22:53:24.112" v="4423" actId="2696"/>
        <pc:sldMkLst>
          <pc:docMk/>
          <pc:sldMk cId="1094167195" sldId="359"/>
        </pc:sldMkLst>
        <pc:spChg chg="del">
          <ac:chgData name="Vincent Bazinet" userId="884a7853-1c20-468a-ad91-74012e5cbdd0" providerId="ADAL" clId="{32930271-CECC-48A7-B3F3-D0D6D70D9D06}" dt="2021-06-17T22:52:40.586" v="661" actId="21"/>
          <ac:spMkLst>
            <pc:docMk/>
            <pc:sldMk cId="1094167195" sldId="359"/>
            <ac:spMk id="4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7T22:52:45.680" v="670" actId="20577"/>
          <ac:spMkLst>
            <pc:docMk/>
            <pc:sldMk cId="1094167195" sldId="359"/>
            <ac:spMk id="26" creationId="{DD658674-C1DA-4A32-9582-2B977AAE0D91}"/>
          </ac:spMkLst>
        </pc:spChg>
      </pc:sldChg>
      <pc:sldChg chg="addSp delSp modSp mod ord modAnim modNotesTx">
        <pc:chgData name="Vincent Bazinet" userId="884a7853-1c20-468a-ad91-74012e5cbdd0" providerId="ADAL" clId="{32930271-CECC-48A7-B3F3-D0D6D70D9D06}" dt="2021-06-27T21:20:03.685" v="4043" actId="5793"/>
        <pc:sldMkLst>
          <pc:docMk/>
          <pc:sldMk cId="815140961" sldId="360"/>
        </pc:sldMkLst>
        <pc:spChg chg="mod">
          <ac:chgData name="Vincent Bazinet" userId="884a7853-1c20-468a-ad91-74012e5cbdd0" providerId="ADAL" clId="{32930271-CECC-48A7-B3F3-D0D6D70D9D06}" dt="2021-06-27T19:18:02.507" v="3875" actId="1038"/>
          <ac:spMkLst>
            <pc:docMk/>
            <pc:sldMk cId="815140961" sldId="360"/>
            <ac:spMk id="2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7T22:52:48.433" v="671" actId="21"/>
          <ac:spMkLst>
            <pc:docMk/>
            <pc:sldMk cId="815140961" sldId="360"/>
            <ac:spMk id="4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7:54:42.431" v="3632" actId="5793"/>
          <ac:spMkLst>
            <pc:docMk/>
            <pc:sldMk cId="815140961" sldId="360"/>
            <ac:spMk id="8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9:18:02.507" v="3875" actId="1038"/>
          <ac:spMkLst>
            <pc:docMk/>
            <pc:sldMk cId="815140961" sldId="360"/>
            <ac:spMk id="9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9:18:02.507" v="3875" actId="1038"/>
          <ac:spMkLst>
            <pc:docMk/>
            <pc:sldMk cId="815140961" sldId="360"/>
            <ac:spMk id="10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7T22:52:50.983" v="672"/>
          <ac:spMkLst>
            <pc:docMk/>
            <pc:sldMk cId="815140961" sldId="360"/>
            <ac:spMk id="11" creationId="{9CE0F762-85BD-49C0-A24B-578804E7B316}"/>
          </ac:spMkLst>
        </pc:spChg>
      </pc:sldChg>
      <pc:sldChg chg="addSp delSp modSp del mod ord">
        <pc:chgData name="Vincent Bazinet" userId="884a7853-1c20-468a-ad91-74012e5cbdd0" providerId="ADAL" clId="{32930271-CECC-48A7-B3F3-D0D6D70D9D06}" dt="2021-06-27T19:24:57.910" v="3933" actId="2696"/>
        <pc:sldMkLst>
          <pc:docMk/>
          <pc:sldMk cId="1604310631" sldId="361"/>
        </pc:sldMkLst>
        <pc:spChg chg="del">
          <ac:chgData name="Vincent Bazinet" userId="884a7853-1c20-468a-ad91-74012e5cbdd0" providerId="ADAL" clId="{32930271-CECC-48A7-B3F3-D0D6D70D9D06}" dt="2021-06-17T22:52:54.807" v="673" actId="21"/>
          <ac:spMkLst>
            <pc:docMk/>
            <pc:sldMk cId="1604310631" sldId="361"/>
            <ac:spMk id="4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7T22:53:15.474" v="727" actId="20577"/>
          <ac:spMkLst>
            <pc:docMk/>
            <pc:sldMk cId="1604310631" sldId="361"/>
            <ac:spMk id="14" creationId="{EA518E82-8D20-4A33-BCB4-9CAD1028FE4E}"/>
          </ac:spMkLst>
        </pc:spChg>
      </pc:sldChg>
      <pc:sldChg chg="addSp delSp modSp mod ord">
        <pc:chgData name="Vincent Bazinet" userId="884a7853-1c20-468a-ad91-74012e5cbdd0" providerId="ADAL" clId="{32930271-CECC-48A7-B3F3-D0D6D70D9D06}" dt="2021-06-27T18:10:07.232" v="3646" actId="5793"/>
        <pc:sldMkLst>
          <pc:docMk/>
          <pc:sldMk cId="2733486820" sldId="362"/>
        </pc:sldMkLst>
        <pc:spChg chg="mod">
          <ac:chgData name="Vincent Bazinet" userId="884a7853-1c20-468a-ad91-74012e5cbdd0" providerId="ADAL" clId="{32930271-CECC-48A7-B3F3-D0D6D70D9D06}" dt="2021-06-27T18:10:07.232" v="3646" actId="5793"/>
          <ac:spMkLst>
            <pc:docMk/>
            <pc:sldMk cId="2733486820" sldId="362"/>
            <ac:spMk id="2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7T21:39:53.159" v="528" actId="21"/>
          <ac:spMkLst>
            <pc:docMk/>
            <pc:sldMk cId="2733486820" sldId="362"/>
            <ac:spMk id="4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7T21:40:12.410" v="566" actId="20577"/>
          <ac:spMkLst>
            <pc:docMk/>
            <pc:sldMk cId="2733486820" sldId="362"/>
            <ac:spMk id="7" creationId="{96A2E74F-146D-44CA-A36B-F06F7620BC0F}"/>
          </ac:spMkLst>
        </pc:spChg>
      </pc:sldChg>
      <pc:sldChg chg="del">
        <pc:chgData name="Vincent Bazinet" userId="884a7853-1c20-468a-ad91-74012e5cbdd0" providerId="ADAL" clId="{32930271-CECC-48A7-B3F3-D0D6D70D9D06}" dt="2021-06-17T01:01:08.404" v="146" actId="2696"/>
        <pc:sldMkLst>
          <pc:docMk/>
          <pc:sldMk cId="52399519" sldId="363"/>
        </pc:sldMkLst>
      </pc:sldChg>
      <pc:sldChg chg="del">
        <pc:chgData name="Vincent Bazinet" userId="884a7853-1c20-468a-ad91-74012e5cbdd0" providerId="ADAL" clId="{32930271-CECC-48A7-B3F3-D0D6D70D9D06}" dt="2021-06-17T02:08:37.241" v="425" actId="2696"/>
        <pc:sldMkLst>
          <pc:docMk/>
          <pc:sldMk cId="120317318" sldId="366"/>
        </pc:sldMkLst>
      </pc:sldChg>
      <pc:sldChg chg="del">
        <pc:chgData name="Vincent Bazinet" userId="884a7853-1c20-468a-ad91-74012e5cbdd0" providerId="ADAL" clId="{32930271-CECC-48A7-B3F3-D0D6D70D9D06}" dt="2021-06-17T02:08:39.017" v="426" actId="2696"/>
        <pc:sldMkLst>
          <pc:docMk/>
          <pc:sldMk cId="382156997" sldId="369"/>
        </pc:sldMkLst>
      </pc:sldChg>
      <pc:sldChg chg="del">
        <pc:chgData name="Vincent Bazinet" userId="884a7853-1c20-468a-ad91-74012e5cbdd0" providerId="ADAL" clId="{32930271-CECC-48A7-B3F3-D0D6D70D9D06}" dt="2021-06-18T20:11:55.619" v="1695" actId="2696"/>
        <pc:sldMkLst>
          <pc:docMk/>
          <pc:sldMk cId="63137988" sldId="371"/>
        </pc:sldMkLst>
      </pc:sldChg>
      <pc:sldChg chg="del">
        <pc:chgData name="Vincent Bazinet" userId="884a7853-1c20-468a-ad91-74012e5cbdd0" providerId="ADAL" clId="{32930271-CECC-48A7-B3F3-D0D6D70D9D06}" dt="2021-06-18T20:11:53.965" v="1694" actId="2696"/>
        <pc:sldMkLst>
          <pc:docMk/>
          <pc:sldMk cId="3687799663" sldId="372"/>
        </pc:sldMkLst>
      </pc:sldChg>
      <pc:sldChg chg="del">
        <pc:chgData name="Vincent Bazinet" userId="884a7853-1c20-468a-ad91-74012e5cbdd0" providerId="ADAL" clId="{32930271-CECC-48A7-B3F3-D0D6D70D9D06}" dt="2021-06-17T02:08:40.605" v="427" actId="2696"/>
        <pc:sldMkLst>
          <pc:docMk/>
          <pc:sldMk cId="4046951329" sldId="375"/>
        </pc:sldMkLst>
      </pc:sldChg>
      <pc:sldChg chg="del">
        <pc:chgData name="Vincent Bazinet" userId="884a7853-1c20-468a-ad91-74012e5cbdd0" providerId="ADAL" clId="{32930271-CECC-48A7-B3F3-D0D6D70D9D06}" dt="2021-06-17T02:08:43.367" v="428" actId="2696"/>
        <pc:sldMkLst>
          <pc:docMk/>
          <pc:sldMk cId="2628660757" sldId="377"/>
        </pc:sldMkLst>
      </pc:sldChg>
      <pc:sldChg chg="del">
        <pc:chgData name="Vincent Bazinet" userId="884a7853-1c20-468a-ad91-74012e5cbdd0" providerId="ADAL" clId="{32930271-CECC-48A7-B3F3-D0D6D70D9D06}" dt="2021-06-17T02:08:28.950" v="421" actId="2696"/>
        <pc:sldMkLst>
          <pc:docMk/>
          <pc:sldMk cId="907853362" sldId="378"/>
        </pc:sldMkLst>
      </pc:sldChg>
      <pc:sldChg chg="del">
        <pc:chgData name="Vincent Bazinet" userId="884a7853-1c20-468a-ad91-74012e5cbdd0" providerId="ADAL" clId="{32930271-CECC-48A7-B3F3-D0D6D70D9D06}" dt="2021-06-17T02:08:32.448" v="423" actId="2696"/>
        <pc:sldMkLst>
          <pc:docMk/>
          <pc:sldMk cId="2644232074" sldId="379"/>
        </pc:sldMkLst>
      </pc:sldChg>
      <pc:sldChg chg="del">
        <pc:chgData name="Vincent Bazinet" userId="884a7853-1c20-468a-ad91-74012e5cbdd0" providerId="ADAL" clId="{32930271-CECC-48A7-B3F3-D0D6D70D9D06}" dt="2021-06-17T21:29:04.276" v="474" actId="2696"/>
        <pc:sldMkLst>
          <pc:docMk/>
          <pc:sldMk cId="3685170837" sldId="380"/>
        </pc:sldMkLst>
      </pc:sldChg>
      <pc:sldChg chg="del">
        <pc:chgData name="Vincent Bazinet" userId="884a7853-1c20-468a-ad91-74012e5cbdd0" providerId="ADAL" clId="{32930271-CECC-48A7-B3F3-D0D6D70D9D06}" dt="2021-06-17T02:08:30.686" v="422" actId="2696"/>
        <pc:sldMkLst>
          <pc:docMk/>
          <pc:sldMk cId="23483275" sldId="381"/>
        </pc:sldMkLst>
      </pc:sldChg>
      <pc:sldChg chg="del">
        <pc:chgData name="Vincent Bazinet" userId="884a7853-1c20-468a-ad91-74012e5cbdd0" providerId="ADAL" clId="{32930271-CECC-48A7-B3F3-D0D6D70D9D06}" dt="2021-06-17T02:08:34.172" v="424" actId="2696"/>
        <pc:sldMkLst>
          <pc:docMk/>
          <pc:sldMk cId="2790298851" sldId="382"/>
        </pc:sldMkLst>
      </pc:sldChg>
      <pc:sldChg chg="addSp delSp modSp del mod">
        <pc:chgData name="Vincent Bazinet" userId="884a7853-1c20-468a-ad91-74012e5cbdd0" providerId="ADAL" clId="{32930271-CECC-48A7-B3F3-D0D6D70D9D06}" dt="2021-06-27T21:33:36.076" v="4358" actId="2696"/>
        <pc:sldMkLst>
          <pc:docMk/>
          <pc:sldMk cId="984179437" sldId="385"/>
        </pc:sldMkLst>
        <pc:spChg chg="del">
          <ac:chgData name="Vincent Bazinet" userId="884a7853-1c20-468a-ad91-74012e5cbdd0" providerId="ADAL" clId="{32930271-CECC-48A7-B3F3-D0D6D70D9D06}" dt="2021-06-17T22:56:33.396" v="806" actId="21"/>
          <ac:spMkLst>
            <pc:docMk/>
            <pc:sldMk cId="984179437" sldId="385"/>
            <ac:spMk id="4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7T22:56:35.779" v="807"/>
          <ac:spMkLst>
            <pc:docMk/>
            <pc:sldMk cId="984179437" sldId="385"/>
            <ac:spMk id="9" creationId="{2F1DDE90-FE14-4EA1-80C9-EBADF8DA0941}"/>
          </ac:spMkLst>
        </pc:spChg>
      </pc:sldChg>
      <pc:sldChg chg="addSp delSp modSp del mod ord">
        <pc:chgData name="Vincent Bazinet" userId="884a7853-1c20-468a-ad91-74012e5cbdd0" providerId="ADAL" clId="{32930271-CECC-48A7-B3F3-D0D6D70D9D06}" dt="2021-06-18T20:41:24.518" v="2081" actId="2696"/>
        <pc:sldMkLst>
          <pc:docMk/>
          <pc:sldMk cId="378175805" sldId="387"/>
        </pc:sldMkLst>
        <pc:spChg chg="del">
          <ac:chgData name="Vincent Bazinet" userId="884a7853-1c20-468a-ad91-74012e5cbdd0" providerId="ADAL" clId="{32930271-CECC-48A7-B3F3-D0D6D70D9D06}" dt="2021-06-17T01:58:44.010" v="228" actId="21"/>
          <ac:spMkLst>
            <pc:docMk/>
            <pc:sldMk cId="378175805" sldId="387"/>
            <ac:spMk id="4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7T02:00:26.885" v="264" actId="21"/>
          <ac:spMkLst>
            <pc:docMk/>
            <pc:sldMk cId="378175805" sldId="387"/>
            <ac:spMk id="6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7T01:58:58.912" v="263" actId="20577"/>
          <ac:spMkLst>
            <pc:docMk/>
            <pc:sldMk cId="378175805" sldId="387"/>
            <ac:spMk id="8" creationId="{D411520D-BADA-4453-93A4-025E6B019CB6}"/>
          </ac:spMkLst>
        </pc:spChg>
        <pc:picChg chg="mod">
          <ac:chgData name="Vincent Bazinet" userId="884a7853-1c20-468a-ad91-74012e5cbdd0" providerId="ADAL" clId="{32930271-CECC-48A7-B3F3-D0D6D70D9D06}" dt="2021-06-17T02:00:29.427" v="265" actId="1076"/>
          <ac:picMkLst>
            <pc:docMk/>
            <pc:sldMk cId="378175805" sldId="387"/>
            <ac:picMk id="3074" creationId="{90BE3E36-575E-4626-80A8-233E15FD4C79}"/>
          </ac:picMkLst>
        </pc:picChg>
      </pc:sldChg>
      <pc:sldChg chg="del">
        <pc:chgData name="Vincent Bazinet" userId="884a7853-1c20-468a-ad91-74012e5cbdd0" providerId="ADAL" clId="{32930271-CECC-48A7-B3F3-D0D6D70D9D06}" dt="2021-06-17T01:01:54.618" v="152" actId="2696"/>
        <pc:sldMkLst>
          <pc:docMk/>
          <pc:sldMk cId="949790960" sldId="388"/>
        </pc:sldMkLst>
      </pc:sldChg>
      <pc:sldChg chg="del">
        <pc:chgData name="Vincent Bazinet" userId="884a7853-1c20-468a-ad91-74012e5cbdd0" providerId="ADAL" clId="{32930271-CECC-48A7-B3F3-D0D6D70D9D06}" dt="2021-06-17T01:01:51.579" v="151" actId="2696"/>
        <pc:sldMkLst>
          <pc:docMk/>
          <pc:sldMk cId="324605620" sldId="389"/>
        </pc:sldMkLst>
      </pc:sldChg>
      <pc:sldChg chg="del">
        <pc:chgData name="Vincent Bazinet" userId="884a7853-1c20-468a-ad91-74012e5cbdd0" providerId="ADAL" clId="{32930271-CECC-48A7-B3F3-D0D6D70D9D06}" dt="2021-06-17T01:01:56.161" v="153" actId="2696"/>
        <pc:sldMkLst>
          <pc:docMk/>
          <pc:sldMk cId="2159931810" sldId="390"/>
        </pc:sldMkLst>
      </pc:sldChg>
      <pc:sldChg chg="del">
        <pc:chgData name="Vincent Bazinet" userId="884a7853-1c20-468a-ad91-74012e5cbdd0" providerId="ADAL" clId="{32930271-CECC-48A7-B3F3-D0D6D70D9D06}" dt="2021-06-17T01:01:58.223" v="154" actId="2696"/>
        <pc:sldMkLst>
          <pc:docMk/>
          <pc:sldMk cId="688601139" sldId="391"/>
        </pc:sldMkLst>
      </pc:sldChg>
      <pc:sldChg chg="del">
        <pc:chgData name="Vincent Bazinet" userId="884a7853-1c20-468a-ad91-74012e5cbdd0" providerId="ADAL" clId="{32930271-CECC-48A7-B3F3-D0D6D70D9D06}" dt="2021-06-17T02:08:22.023" v="418" actId="2696"/>
        <pc:sldMkLst>
          <pc:docMk/>
          <pc:sldMk cId="1271980750" sldId="392"/>
        </pc:sldMkLst>
      </pc:sldChg>
      <pc:sldChg chg="del">
        <pc:chgData name="Vincent Bazinet" userId="884a7853-1c20-468a-ad91-74012e5cbdd0" providerId="ADAL" clId="{32930271-CECC-48A7-B3F3-D0D6D70D9D06}" dt="2021-06-17T00:56:31.322" v="141" actId="2696"/>
        <pc:sldMkLst>
          <pc:docMk/>
          <pc:sldMk cId="1562886909" sldId="393"/>
        </pc:sldMkLst>
      </pc:sldChg>
      <pc:sldChg chg="addSp delSp modSp mod ord">
        <pc:chgData name="Vincent Bazinet" userId="884a7853-1c20-468a-ad91-74012e5cbdd0" providerId="ADAL" clId="{32930271-CECC-48A7-B3F3-D0D6D70D9D06}" dt="2021-06-18T21:41:33.325" v="3146"/>
        <pc:sldMkLst>
          <pc:docMk/>
          <pc:sldMk cId="2175403592" sldId="394"/>
        </pc:sldMkLst>
        <pc:spChg chg="del">
          <ac:chgData name="Vincent Bazinet" userId="884a7853-1c20-468a-ad91-74012e5cbdd0" providerId="ADAL" clId="{32930271-CECC-48A7-B3F3-D0D6D70D9D06}" dt="2021-06-17T02:09:01.168" v="443" actId="21"/>
          <ac:spMkLst>
            <pc:docMk/>
            <pc:sldMk cId="2175403592" sldId="394"/>
            <ac:spMk id="4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7T02:09:08.035" v="473" actId="20577"/>
          <ac:spMkLst>
            <pc:docMk/>
            <pc:sldMk cId="2175403592" sldId="394"/>
            <ac:spMk id="10" creationId="{FCDB0E6A-753D-403A-A9B5-12D8376B0D4C}"/>
          </ac:spMkLst>
        </pc:spChg>
      </pc:sldChg>
      <pc:sldChg chg="addSp delSp modSp mod ord modAnim">
        <pc:chgData name="Vincent Bazinet" userId="884a7853-1c20-468a-ad91-74012e5cbdd0" providerId="ADAL" clId="{32930271-CECC-48A7-B3F3-D0D6D70D9D06}" dt="2021-06-18T22:00:52.664" v="3227"/>
        <pc:sldMkLst>
          <pc:docMk/>
          <pc:sldMk cId="1430992608" sldId="395"/>
        </pc:sldMkLst>
        <pc:spChg chg="mod">
          <ac:chgData name="Vincent Bazinet" userId="884a7853-1c20-468a-ad91-74012e5cbdd0" providerId="ADAL" clId="{32930271-CECC-48A7-B3F3-D0D6D70D9D06}" dt="2021-06-17T21:31:06.090" v="508" actId="20577"/>
          <ac:spMkLst>
            <pc:docMk/>
            <pc:sldMk cId="1430992608" sldId="395"/>
            <ac:spMk id="3" creationId="{31A61D99-DE60-405F-A093-22A8CF69EAAD}"/>
          </ac:spMkLst>
        </pc:spChg>
        <pc:spChg chg="del">
          <ac:chgData name="Vincent Bazinet" userId="884a7853-1c20-468a-ad91-74012e5cbdd0" providerId="ADAL" clId="{32930271-CECC-48A7-B3F3-D0D6D70D9D06}" dt="2021-06-17T21:29:52.195" v="491" actId="21"/>
          <ac:spMkLst>
            <pc:docMk/>
            <pc:sldMk cId="1430992608" sldId="395"/>
            <ac:spMk id="4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17T21:31:31.307" v="513" actId="1076"/>
          <ac:spMkLst>
            <pc:docMk/>
            <pc:sldMk cId="1430992608" sldId="395"/>
            <ac:spMk id="7" creationId="{94FAEA2E-9A67-423C-B61E-F6CA96FD48E5}"/>
          </ac:spMkLst>
        </pc:spChg>
        <pc:spChg chg="add mod">
          <ac:chgData name="Vincent Bazinet" userId="884a7853-1c20-468a-ad91-74012e5cbdd0" providerId="ADAL" clId="{32930271-CECC-48A7-B3F3-D0D6D70D9D06}" dt="2021-06-17T21:29:56.223" v="492"/>
          <ac:spMkLst>
            <pc:docMk/>
            <pc:sldMk cId="1430992608" sldId="395"/>
            <ac:spMk id="32" creationId="{8EEC86C9-EE68-4994-82B4-337DA79F3D3D}"/>
          </ac:spMkLst>
        </pc:spChg>
        <pc:spChg chg="add mod">
          <ac:chgData name="Vincent Bazinet" userId="884a7853-1c20-468a-ad91-74012e5cbdd0" providerId="ADAL" clId="{32930271-CECC-48A7-B3F3-D0D6D70D9D06}" dt="2021-06-17T21:31:39.235" v="525" actId="1037"/>
          <ac:spMkLst>
            <pc:docMk/>
            <pc:sldMk cId="1430992608" sldId="395"/>
            <ac:spMk id="35" creationId="{BDC553EA-2E5A-43CF-AA9D-53CF16A93C30}"/>
          </ac:spMkLst>
        </pc:spChg>
        <pc:spChg chg="add mod">
          <ac:chgData name="Vincent Bazinet" userId="884a7853-1c20-468a-ad91-74012e5cbdd0" providerId="ADAL" clId="{32930271-CECC-48A7-B3F3-D0D6D70D9D06}" dt="2021-06-17T21:31:12.300" v="511" actId="1076"/>
          <ac:spMkLst>
            <pc:docMk/>
            <pc:sldMk cId="1430992608" sldId="395"/>
            <ac:spMk id="36" creationId="{F85F0A44-5BE5-4173-B177-6367DA9FBC68}"/>
          </ac:spMkLst>
        </pc:spChg>
      </pc:sldChg>
      <pc:sldChg chg="del">
        <pc:chgData name="Vincent Bazinet" userId="884a7853-1c20-468a-ad91-74012e5cbdd0" providerId="ADAL" clId="{32930271-CECC-48A7-B3F3-D0D6D70D9D06}" dt="2021-06-17T02:08:19.319" v="417" actId="2696"/>
        <pc:sldMkLst>
          <pc:docMk/>
          <pc:sldMk cId="560792312" sldId="396"/>
        </pc:sldMkLst>
      </pc:sldChg>
      <pc:sldChg chg="del">
        <pc:chgData name="Vincent Bazinet" userId="884a7853-1c20-468a-ad91-74012e5cbdd0" providerId="ADAL" clId="{32930271-CECC-48A7-B3F3-D0D6D70D9D06}" dt="2021-06-17T02:08:14.833" v="416" actId="2696"/>
        <pc:sldMkLst>
          <pc:docMk/>
          <pc:sldMk cId="1767777345" sldId="398"/>
        </pc:sldMkLst>
      </pc:sldChg>
      <pc:sldChg chg="ord">
        <pc:chgData name="Vincent Bazinet" userId="884a7853-1c20-468a-ad91-74012e5cbdd0" providerId="ADAL" clId="{32930271-CECC-48A7-B3F3-D0D6D70D9D06}" dt="2021-06-17T02:02:35.952" v="282"/>
        <pc:sldMkLst>
          <pc:docMk/>
          <pc:sldMk cId="3595549582" sldId="399"/>
        </pc:sldMkLst>
      </pc:sldChg>
      <pc:sldChg chg="addSp delSp modSp add del mod">
        <pc:chgData name="Vincent Bazinet" userId="884a7853-1c20-468a-ad91-74012e5cbdd0" providerId="ADAL" clId="{32930271-CECC-48A7-B3F3-D0D6D70D9D06}" dt="2021-06-18T21:41:40.690" v="3148" actId="2696"/>
        <pc:sldMkLst>
          <pc:docMk/>
          <pc:sldMk cId="2297498253" sldId="400"/>
        </pc:sldMkLst>
        <pc:spChg chg="mod">
          <ac:chgData name="Vincent Bazinet" userId="884a7853-1c20-468a-ad91-74012e5cbdd0" providerId="ADAL" clId="{32930271-CECC-48A7-B3F3-D0D6D70D9D06}" dt="2021-06-17T01:00:58.154" v="144" actId="113"/>
          <ac:spMkLst>
            <pc:docMk/>
            <pc:sldMk cId="2297498253" sldId="400"/>
            <ac:spMk id="2" creationId="{10FF9091-E275-4825-BBDA-A659560414E5}"/>
          </ac:spMkLst>
        </pc:spChg>
        <pc:spChg chg="del">
          <ac:chgData name="Vincent Bazinet" userId="884a7853-1c20-468a-ad91-74012e5cbdd0" providerId="ADAL" clId="{32930271-CECC-48A7-B3F3-D0D6D70D9D06}" dt="2021-06-17T02:00:47.315" v="267" actId="21"/>
          <ac:spMkLst>
            <pc:docMk/>
            <pc:sldMk cId="2297498253" sldId="400"/>
            <ac:spMk id="7" creationId="{CF1866A8-FB81-48A9-B684-01B7985EAA44}"/>
          </ac:spMkLst>
        </pc:spChg>
        <pc:spChg chg="mod">
          <ac:chgData name="Vincent Bazinet" userId="884a7853-1c20-468a-ad91-74012e5cbdd0" providerId="ADAL" clId="{32930271-CECC-48A7-B3F3-D0D6D70D9D06}" dt="2021-06-18T14:32:35.509" v="861" actId="20577"/>
          <ac:spMkLst>
            <pc:docMk/>
            <pc:sldMk cId="2297498253" sldId="400"/>
            <ac:spMk id="10" creationId="{89F322EA-4776-4F43-9815-FBF7A1A46781}"/>
          </ac:spMkLst>
        </pc:spChg>
        <pc:spChg chg="add mod">
          <ac:chgData name="Vincent Bazinet" userId="884a7853-1c20-468a-ad91-74012e5cbdd0" providerId="ADAL" clId="{32930271-CECC-48A7-B3F3-D0D6D70D9D06}" dt="2021-06-18T14:33:25.369" v="920" actId="20577"/>
          <ac:spMkLst>
            <pc:docMk/>
            <pc:sldMk cId="2297498253" sldId="400"/>
            <ac:spMk id="11" creationId="{ABF524BB-E68C-4A50-9DFC-A66E651BDA28}"/>
          </ac:spMkLst>
        </pc:spChg>
      </pc:sldChg>
      <pc:sldChg chg="addSp delSp modSp add del mod">
        <pc:chgData name="Vincent Bazinet" userId="884a7853-1c20-468a-ad91-74012e5cbdd0" providerId="ADAL" clId="{32930271-CECC-48A7-B3F3-D0D6D70D9D06}" dt="2021-06-18T14:49:20.693" v="1072" actId="2696"/>
        <pc:sldMkLst>
          <pc:docMk/>
          <pc:sldMk cId="4269476962" sldId="401"/>
        </pc:sldMkLst>
        <pc:spChg chg="mod">
          <ac:chgData name="Vincent Bazinet" userId="884a7853-1c20-468a-ad91-74012e5cbdd0" providerId="ADAL" clId="{32930271-CECC-48A7-B3F3-D0D6D70D9D06}" dt="2021-06-17T01:01:14.758" v="148" actId="113"/>
          <ac:spMkLst>
            <pc:docMk/>
            <pc:sldMk cId="4269476962" sldId="401"/>
            <ac:spMk id="2" creationId="{10FF9091-E275-4825-BBDA-A659560414E5}"/>
          </ac:spMkLst>
        </pc:spChg>
        <pc:spChg chg="del">
          <ac:chgData name="Vincent Bazinet" userId="884a7853-1c20-468a-ad91-74012e5cbdd0" providerId="ADAL" clId="{32930271-CECC-48A7-B3F3-D0D6D70D9D06}" dt="2021-06-17T02:01:00.783" v="270" actId="21"/>
          <ac:spMkLst>
            <pc:docMk/>
            <pc:sldMk cId="4269476962" sldId="401"/>
            <ac:spMk id="7" creationId="{CF1866A8-FB81-48A9-B684-01B7985EAA44}"/>
          </ac:spMkLst>
        </pc:spChg>
        <pc:spChg chg="mod">
          <ac:chgData name="Vincent Bazinet" userId="884a7853-1c20-468a-ad91-74012e5cbdd0" providerId="ADAL" clId="{32930271-CECC-48A7-B3F3-D0D6D70D9D06}" dt="2021-06-17T01:01:19.323" v="150" actId="113"/>
          <ac:spMkLst>
            <pc:docMk/>
            <pc:sldMk cId="4269476962" sldId="401"/>
            <ac:spMk id="9" creationId="{B2694327-75BE-4BF8-9694-198E2E27A1A6}"/>
          </ac:spMkLst>
        </pc:spChg>
        <pc:cxnChg chg="add del mod">
          <ac:chgData name="Vincent Bazinet" userId="884a7853-1c20-468a-ad91-74012e5cbdd0" providerId="ADAL" clId="{32930271-CECC-48A7-B3F3-D0D6D70D9D06}" dt="2021-06-17T02:01:02.493" v="271" actId="21"/>
          <ac:cxnSpMkLst>
            <pc:docMk/>
            <pc:sldMk cId="4269476962" sldId="401"/>
            <ac:cxnSpMk id="11" creationId="{0103FD9E-05B4-41E4-AE92-3C814D84AD67}"/>
          </ac:cxnSpMkLst>
        </pc:cxnChg>
      </pc:sldChg>
      <pc:sldChg chg="modSp add del mod">
        <pc:chgData name="Vincent Bazinet" userId="884a7853-1c20-468a-ad91-74012e5cbdd0" providerId="ADAL" clId="{32930271-CECC-48A7-B3F3-D0D6D70D9D06}" dt="2021-06-18T14:48:52.859" v="1066" actId="2696"/>
        <pc:sldMkLst>
          <pc:docMk/>
          <pc:sldMk cId="794616222" sldId="402"/>
        </pc:sldMkLst>
        <pc:spChg chg="mod">
          <ac:chgData name="Vincent Bazinet" userId="884a7853-1c20-468a-ad91-74012e5cbdd0" providerId="ADAL" clId="{32930271-CECC-48A7-B3F3-D0D6D70D9D06}" dt="2021-06-17T01:03:26.347" v="177" actId="207"/>
          <ac:spMkLst>
            <pc:docMk/>
            <pc:sldMk cId="794616222" sldId="402"/>
            <ac:spMk id="9" creationId="{B2694327-75BE-4BF8-9694-198E2E27A1A6}"/>
          </ac:spMkLst>
        </pc:spChg>
        <pc:spChg chg="mod">
          <ac:chgData name="Vincent Bazinet" userId="884a7853-1c20-468a-ad91-74012e5cbdd0" providerId="ADAL" clId="{32930271-CECC-48A7-B3F3-D0D6D70D9D06}" dt="2021-06-17T01:03:31.038" v="179" actId="113"/>
          <ac:spMkLst>
            <pc:docMk/>
            <pc:sldMk cId="794616222" sldId="402"/>
            <ac:spMk id="10" creationId="{89F322EA-4776-4F43-9815-FBF7A1A46781}"/>
          </ac:spMkLst>
        </pc:spChg>
      </pc:sldChg>
      <pc:sldChg chg="addSp delSp modSp add mod setBg delAnim modNotesTx">
        <pc:chgData name="Vincent Bazinet" userId="884a7853-1c20-468a-ad91-74012e5cbdd0" providerId="ADAL" clId="{32930271-CECC-48A7-B3F3-D0D6D70D9D06}" dt="2021-06-18T21:53:21.827" v="3221" actId="20577"/>
        <pc:sldMkLst>
          <pc:docMk/>
          <pc:sldMk cId="3722305112" sldId="403"/>
        </pc:sldMkLst>
        <pc:spChg chg="del">
          <ac:chgData name="Vincent Bazinet" userId="884a7853-1c20-468a-ad91-74012e5cbdd0" providerId="ADAL" clId="{32930271-CECC-48A7-B3F3-D0D6D70D9D06}" dt="2021-06-17T01:07:35.994" v="189" actId="21"/>
          <ac:spMkLst>
            <pc:docMk/>
            <pc:sldMk cId="3722305112" sldId="403"/>
            <ac:spMk id="5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7T01:07:58.699" v="197" actId="1076"/>
          <ac:spMkLst>
            <pc:docMk/>
            <pc:sldMk cId="3722305112" sldId="403"/>
            <ac:spMk id="6" creationId="{D64C107C-D531-4D21-90D6-CA684CF0CEE2}"/>
          </ac:spMkLst>
        </pc:spChg>
        <pc:spChg chg="del">
          <ac:chgData name="Vincent Bazinet" userId="884a7853-1c20-468a-ad91-74012e5cbdd0" providerId="ADAL" clId="{32930271-CECC-48A7-B3F3-D0D6D70D9D06}" dt="2021-06-17T01:07:30.659" v="187" actId="21"/>
          <ac:spMkLst>
            <pc:docMk/>
            <pc:sldMk cId="3722305112" sldId="403"/>
            <ac:spMk id="8" creationId="{6196EE7A-5E52-4FC3-95DE-FAFF31E5A4EE}"/>
          </ac:spMkLst>
        </pc:spChg>
        <pc:spChg chg="del">
          <ac:chgData name="Vincent Bazinet" userId="884a7853-1c20-468a-ad91-74012e5cbdd0" providerId="ADAL" clId="{32930271-CECC-48A7-B3F3-D0D6D70D9D06}" dt="2021-06-17T01:07:32.517" v="188" actId="21"/>
          <ac:spMkLst>
            <pc:docMk/>
            <pc:sldMk cId="3722305112" sldId="403"/>
            <ac:spMk id="9" creationId="{6196EE7A-5E52-4FC3-95DE-FAFF31E5A4EE}"/>
          </ac:spMkLst>
        </pc:spChg>
        <pc:spChg chg="add mod">
          <ac:chgData name="Vincent Bazinet" userId="884a7853-1c20-468a-ad91-74012e5cbdd0" providerId="ADAL" clId="{32930271-CECC-48A7-B3F3-D0D6D70D9D06}" dt="2021-06-17T01:08:15.426" v="205" actId="1076"/>
          <ac:spMkLst>
            <pc:docMk/>
            <pc:sldMk cId="3722305112" sldId="403"/>
            <ac:spMk id="11" creationId="{9E7AA595-8179-45FB-92B7-7591300E6697}"/>
          </ac:spMkLst>
        </pc:spChg>
        <pc:picChg chg="add mod ord">
          <ac:chgData name="Vincent Bazinet" userId="884a7853-1c20-468a-ad91-74012e5cbdd0" providerId="ADAL" clId="{32930271-CECC-48A7-B3F3-D0D6D70D9D06}" dt="2021-06-17T01:07:15.462" v="185" actId="167"/>
          <ac:picMkLst>
            <pc:docMk/>
            <pc:sldMk cId="3722305112" sldId="403"/>
            <ac:picMk id="4" creationId="{AA281B45-17B5-4AEC-9C31-5B3D8AF38ED9}"/>
          </ac:picMkLst>
        </pc:picChg>
        <pc:picChg chg="del">
          <ac:chgData name="Vincent Bazinet" userId="884a7853-1c20-468a-ad91-74012e5cbdd0" providerId="ADAL" clId="{32930271-CECC-48A7-B3F3-D0D6D70D9D06}" dt="2021-06-17T01:07:16.997" v="186" actId="21"/>
          <ac:picMkLst>
            <pc:docMk/>
            <pc:sldMk cId="3722305112" sldId="403"/>
            <ac:picMk id="2050" creationId="{29B931C1-3296-44CE-9DEE-078F0080C30E}"/>
          </ac:picMkLst>
        </pc:picChg>
        <pc:cxnChg chg="del mod">
          <ac:chgData name="Vincent Bazinet" userId="884a7853-1c20-468a-ad91-74012e5cbdd0" providerId="ADAL" clId="{32930271-CECC-48A7-B3F3-D0D6D70D9D06}" dt="2021-06-17T01:07:32.517" v="188" actId="21"/>
          <ac:cxnSpMkLst>
            <pc:docMk/>
            <pc:sldMk cId="3722305112" sldId="403"/>
            <ac:cxnSpMk id="3" creationId="{00000000-0000-0000-0000-000000000000}"/>
          </ac:cxnSpMkLst>
        </pc:cxnChg>
        <pc:cxnChg chg="del mod">
          <ac:chgData name="Vincent Bazinet" userId="884a7853-1c20-468a-ad91-74012e5cbdd0" providerId="ADAL" clId="{32930271-CECC-48A7-B3F3-D0D6D70D9D06}" dt="2021-06-17T01:07:30.659" v="187" actId="21"/>
          <ac:cxnSpMkLst>
            <pc:docMk/>
            <pc:sldMk cId="3722305112" sldId="403"/>
            <ac:cxnSpMk id="7" creationId="{00000000-0000-0000-0000-000000000000}"/>
          </ac:cxnSpMkLst>
        </pc:cxnChg>
        <pc:cxnChg chg="add mod">
          <ac:chgData name="Vincent Bazinet" userId="884a7853-1c20-468a-ad91-74012e5cbdd0" providerId="ADAL" clId="{32930271-CECC-48A7-B3F3-D0D6D70D9D06}" dt="2021-06-17T01:08:33.298" v="211" actId="14100"/>
          <ac:cxnSpMkLst>
            <pc:docMk/>
            <pc:sldMk cId="3722305112" sldId="403"/>
            <ac:cxnSpMk id="12" creationId="{0B5A8575-1C63-4E6F-BEAA-098DC0DAA4AC}"/>
          </ac:cxnSpMkLst>
        </pc:cxnChg>
        <pc:cxnChg chg="add mod">
          <ac:chgData name="Vincent Bazinet" userId="884a7853-1c20-468a-ad91-74012e5cbdd0" providerId="ADAL" clId="{32930271-CECC-48A7-B3F3-D0D6D70D9D06}" dt="2021-06-17T01:08:38.951" v="215" actId="1076"/>
          <ac:cxnSpMkLst>
            <pc:docMk/>
            <pc:sldMk cId="3722305112" sldId="403"/>
            <ac:cxnSpMk id="15" creationId="{D8175167-C5B8-4902-A9BF-B44CF78CB801}"/>
          </ac:cxnSpMkLst>
        </pc:cxnChg>
        <pc:cxnChg chg="add mod">
          <ac:chgData name="Vincent Bazinet" userId="884a7853-1c20-468a-ad91-74012e5cbdd0" providerId="ADAL" clId="{32930271-CECC-48A7-B3F3-D0D6D70D9D06}" dt="2021-06-17T01:09:01.783" v="226" actId="14100"/>
          <ac:cxnSpMkLst>
            <pc:docMk/>
            <pc:sldMk cId="3722305112" sldId="403"/>
            <ac:cxnSpMk id="18" creationId="{6DAF3342-34A1-469B-9237-C7F3F07E7B9C}"/>
          </ac:cxnSpMkLst>
        </pc:cxnChg>
        <pc:cxnChg chg="add mod">
          <ac:chgData name="Vincent Bazinet" userId="884a7853-1c20-468a-ad91-74012e5cbdd0" providerId="ADAL" clId="{32930271-CECC-48A7-B3F3-D0D6D70D9D06}" dt="2021-06-17T01:08:59.154" v="225" actId="14100"/>
          <ac:cxnSpMkLst>
            <pc:docMk/>
            <pc:sldMk cId="3722305112" sldId="403"/>
            <ac:cxnSpMk id="21" creationId="{93A4A4F4-CB7B-4BAA-9012-80183ADA7FCC}"/>
          </ac:cxnSpMkLst>
        </pc:cxnChg>
      </pc:sldChg>
      <pc:sldChg chg="addSp delSp modSp add mod ord modTransition modNotesTx">
        <pc:chgData name="Vincent Bazinet" userId="884a7853-1c20-468a-ad91-74012e5cbdd0" providerId="ADAL" clId="{32930271-CECC-48A7-B3F3-D0D6D70D9D06}" dt="2021-06-27T21:19:32.708" v="4037" actId="5793"/>
        <pc:sldMkLst>
          <pc:docMk/>
          <pc:sldMk cId="165260956" sldId="404"/>
        </pc:sldMkLst>
        <pc:spChg chg="del">
          <ac:chgData name="Vincent Bazinet" userId="884a7853-1c20-468a-ad91-74012e5cbdd0" providerId="ADAL" clId="{32930271-CECC-48A7-B3F3-D0D6D70D9D06}" dt="2021-06-17T02:01:27.006" v="275" actId="21"/>
          <ac:spMkLst>
            <pc:docMk/>
            <pc:sldMk cId="165260956" sldId="404"/>
            <ac:spMk id="4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18T14:58:18.943" v="1128" actId="1076"/>
          <ac:spMkLst>
            <pc:docMk/>
            <pc:sldMk cId="165260956" sldId="404"/>
            <ac:spMk id="12" creationId="{07314DFB-C384-43B4-AE0B-01C82AFE02D9}"/>
          </ac:spMkLst>
        </pc:spChg>
        <pc:spChg chg="add mod">
          <ac:chgData name="Vincent Bazinet" userId="884a7853-1c20-468a-ad91-74012e5cbdd0" providerId="ADAL" clId="{32930271-CECC-48A7-B3F3-D0D6D70D9D06}" dt="2021-06-17T02:01:30.700" v="276"/>
          <ac:spMkLst>
            <pc:docMk/>
            <pc:sldMk cId="165260956" sldId="404"/>
            <ac:spMk id="13" creationId="{D5081C17-2A81-4E32-9737-064B330E7A25}"/>
          </ac:spMkLst>
        </pc:spChg>
      </pc:sldChg>
      <pc:sldChg chg="addSp delSp modSp add del mod ord">
        <pc:chgData name="Vincent Bazinet" userId="884a7853-1c20-468a-ad91-74012e5cbdd0" providerId="ADAL" clId="{32930271-CECC-48A7-B3F3-D0D6D70D9D06}" dt="2021-06-18T15:05:46.443" v="1192" actId="2696"/>
        <pc:sldMkLst>
          <pc:docMk/>
          <pc:sldMk cId="2182245872" sldId="405"/>
        </pc:sldMkLst>
        <pc:spChg chg="del">
          <ac:chgData name="Vincent Bazinet" userId="884a7853-1c20-468a-ad91-74012e5cbdd0" providerId="ADAL" clId="{32930271-CECC-48A7-B3F3-D0D6D70D9D06}" dt="2021-06-17T02:02:56.576" v="284" actId="21"/>
          <ac:spMkLst>
            <pc:docMk/>
            <pc:sldMk cId="2182245872" sldId="405"/>
            <ac:spMk id="4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7T02:03:10.993" v="304" actId="21"/>
          <ac:spMkLst>
            <pc:docMk/>
            <pc:sldMk cId="2182245872" sldId="405"/>
            <ac:spMk id="7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18T14:58:34.195" v="1132" actId="12"/>
          <ac:spMkLst>
            <pc:docMk/>
            <pc:sldMk cId="2182245872" sldId="405"/>
            <ac:spMk id="10" creationId="{852915CB-69C5-455E-961F-84847C129789}"/>
          </ac:spMkLst>
        </pc:spChg>
        <pc:spChg chg="add mod">
          <ac:chgData name="Vincent Bazinet" userId="884a7853-1c20-468a-ad91-74012e5cbdd0" providerId="ADAL" clId="{32930271-CECC-48A7-B3F3-D0D6D70D9D06}" dt="2021-06-17T02:03:05.249" v="302" actId="20577"/>
          <ac:spMkLst>
            <pc:docMk/>
            <pc:sldMk cId="2182245872" sldId="405"/>
            <ac:spMk id="40" creationId="{529EB864-7F77-47E4-8F61-079A35845058}"/>
          </ac:spMkLst>
        </pc:spChg>
        <pc:cxnChg chg="del">
          <ac:chgData name="Vincent Bazinet" userId="884a7853-1c20-468a-ad91-74012e5cbdd0" providerId="ADAL" clId="{32930271-CECC-48A7-B3F3-D0D6D70D9D06}" dt="2021-06-17T02:03:08.071" v="303" actId="21"/>
          <ac:cxnSpMkLst>
            <pc:docMk/>
            <pc:sldMk cId="2182245872" sldId="405"/>
            <ac:cxnSpMk id="12" creationId="{00000000-0000-0000-0000-000000000000}"/>
          </ac:cxnSpMkLst>
        </pc:cxnChg>
      </pc:sldChg>
      <pc:sldChg chg="addSp delSp modSp add del mod delAnim">
        <pc:chgData name="Vincent Bazinet" userId="884a7853-1c20-468a-ad91-74012e5cbdd0" providerId="ADAL" clId="{32930271-CECC-48A7-B3F3-D0D6D70D9D06}" dt="2021-06-18T20:02:49.419" v="1627" actId="2696"/>
        <pc:sldMkLst>
          <pc:docMk/>
          <pc:sldMk cId="884922198" sldId="406"/>
        </pc:sldMkLst>
        <pc:spChg chg="del">
          <ac:chgData name="Vincent Bazinet" userId="884a7853-1c20-468a-ad91-74012e5cbdd0" providerId="ADAL" clId="{32930271-CECC-48A7-B3F3-D0D6D70D9D06}" dt="2021-06-17T02:04:05.326" v="306" actId="21"/>
          <ac:spMkLst>
            <pc:docMk/>
            <pc:sldMk cId="884922198" sldId="406"/>
            <ac:spMk id="4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7T02:04:07.616" v="307" actId="21"/>
          <ac:spMkLst>
            <pc:docMk/>
            <pc:sldMk cId="884922198" sldId="406"/>
            <ac:spMk id="7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7T02:04:07.616" v="307" actId="21"/>
          <ac:spMkLst>
            <pc:docMk/>
            <pc:sldMk cId="884922198" sldId="406"/>
            <ac:spMk id="32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7T02:04:10.142" v="308"/>
          <ac:spMkLst>
            <pc:docMk/>
            <pc:sldMk cId="884922198" sldId="406"/>
            <ac:spMk id="33" creationId="{66D27A1E-23FA-4A4F-AA06-62025495982E}"/>
          </ac:spMkLst>
        </pc:spChg>
        <pc:cxnChg chg="del">
          <ac:chgData name="Vincent Bazinet" userId="884a7853-1c20-468a-ad91-74012e5cbdd0" providerId="ADAL" clId="{32930271-CECC-48A7-B3F3-D0D6D70D9D06}" dt="2021-06-17T02:04:07.616" v="307" actId="21"/>
          <ac:cxnSpMkLst>
            <pc:docMk/>
            <pc:sldMk cId="884922198" sldId="406"/>
            <ac:cxnSpMk id="12" creationId="{00000000-0000-0000-0000-000000000000}"/>
          </ac:cxnSpMkLst>
        </pc:cxnChg>
      </pc:sldChg>
      <pc:sldChg chg="addSp delSp modSp add mod">
        <pc:chgData name="Vincent Bazinet" userId="884a7853-1c20-468a-ad91-74012e5cbdd0" providerId="ADAL" clId="{32930271-CECC-48A7-B3F3-D0D6D70D9D06}" dt="2021-06-18T14:47:09.917" v="1060" actId="20577"/>
        <pc:sldMkLst>
          <pc:docMk/>
          <pc:sldMk cId="756433980" sldId="412"/>
        </pc:sldMkLst>
        <pc:spChg chg="del">
          <ac:chgData name="Vincent Bazinet" userId="884a7853-1c20-468a-ad91-74012e5cbdd0" providerId="ADAL" clId="{32930271-CECC-48A7-B3F3-D0D6D70D9D06}" dt="2021-06-18T14:47:02.194" v="1027" actId="21"/>
          <ac:spMkLst>
            <pc:docMk/>
            <pc:sldMk cId="756433980" sldId="412"/>
            <ac:spMk id="4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8T14:47:09.917" v="1060" actId="20577"/>
          <ac:spMkLst>
            <pc:docMk/>
            <pc:sldMk cId="756433980" sldId="412"/>
            <ac:spMk id="7" creationId="{A4B428E5-E115-4711-8CBA-BBB3BDF9EA8D}"/>
          </ac:spMkLst>
        </pc:spChg>
      </pc:sldChg>
      <pc:sldChg chg="addSp delSp modSp add mod ord modNotesTx">
        <pc:chgData name="Vincent Bazinet" userId="884a7853-1c20-468a-ad91-74012e5cbdd0" providerId="ADAL" clId="{32930271-CECC-48A7-B3F3-D0D6D70D9D06}" dt="2021-06-27T23:01:35.197" v="4443" actId="5793"/>
        <pc:sldMkLst>
          <pc:docMk/>
          <pc:sldMk cId="4150589698" sldId="422"/>
        </pc:sldMkLst>
        <pc:spChg chg="del">
          <ac:chgData name="Vincent Bazinet" userId="884a7853-1c20-468a-ad91-74012e5cbdd0" providerId="ADAL" clId="{32930271-CECC-48A7-B3F3-D0D6D70D9D06}" dt="2021-06-18T20:08:49.261" v="1634" actId="21"/>
          <ac:spMkLst>
            <pc:docMk/>
            <pc:sldMk cId="4150589698" sldId="422"/>
            <ac:spMk id="4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8T20:09:00.820" v="1644" actId="20577"/>
          <ac:spMkLst>
            <pc:docMk/>
            <pc:sldMk cId="4150589698" sldId="422"/>
            <ac:spMk id="6" creationId="{C19C8572-179D-4D2C-9C48-FE709BBB7D47}"/>
          </ac:spMkLst>
        </pc:spChg>
        <pc:spChg chg="mod">
          <ac:chgData name="Vincent Bazinet" userId="884a7853-1c20-468a-ad91-74012e5cbdd0" providerId="ADAL" clId="{32930271-CECC-48A7-B3F3-D0D6D70D9D06}" dt="2021-06-18T20:11:02.790" v="1659" actId="12"/>
          <ac:spMkLst>
            <pc:docMk/>
            <pc:sldMk cId="4150589698" sldId="422"/>
            <ac:spMk id="7" creationId="{00000000-0000-0000-0000-000000000000}"/>
          </ac:spMkLst>
        </pc:spChg>
        <pc:picChg chg="del">
          <ac:chgData name="Vincent Bazinet" userId="884a7853-1c20-468a-ad91-74012e5cbdd0" providerId="ADAL" clId="{32930271-CECC-48A7-B3F3-D0D6D70D9D06}" dt="2021-06-18T20:09:04.096" v="1645" actId="21"/>
          <ac:picMkLst>
            <pc:docMk/>
            <pc:sldMk cId="4150589698" sldId="422"/>
            <ac:picMk id="2" creationId="{00000000-0000-0000-0000-000000000000}"/>
          </ac:picMkLst>
        </pc:picChg>
        <pc:picChg chg="add del mod ord">
          <ac:chgData name="Vincent Bazinet" userId="884a7853-1c20-468a-ad91-74012e5cbdd0" providerId="ADAL" clId="{32930271-CECC-48A7-B3F3-D0D6D70D9D06}" dt="2021-06-18T20:09:56.988" v="1651" actId="21"/>
          <ac:picMkLst>
            <pc:docMk/>
            <pc:sldMk cId="4150589698" sldId="422"/>
            <ac:picMk id="8" creationId="{7A302609-ABE2-4239-B3BB-9A70C98B86E4}"/>
          </ac:picMkLst>
        </pc:picChg>
        <pc:picChg chg="add mod ord">
          <ac:chgData name="Vincent Bazinet" userId="884a7853-1c20-468a-ad91-74012e5cbdd0" providerId="ADAL" clId="{32930271-CECC-48A7-B3F3-D0D6D70D9D06}" dt="2021-06-18T20:10:32.806" v="1657" actId="167"/>
          <ac:picMkLst>
            <pc:docMk/>
            <pc:sldMk cId="4150589698" sldId="422"/>
            <ac:picMk id="10" creationId="{41ADDAC3-009C-44A6-BDAC-7A8BC3C6751E}"/>
          </ac:picMkLst>
        </pc:picChg>
      </pc:sldChg>
      <pc:sldChg chg="addSp delSp modSp add mod">
        <pc:chgData name="Vincent Bazinet" userId="884a7853-1c20-468a-ad91-74012e5cbdd0" providerId="ADAL" clId="{32930271-CECC-48A7-B3F3-D0D6D70D9D06}" dt="2021-06-27T22:53:57.706" v="4426" actId="12"/>
        <pc:sldMkLst>
          <pc:docMk/>
          <pc:sldMk cId="2208818982" sldId="430"/>
        </pc:sldMkLst>
        <pc:spChg chg="del">
          <ac:chgData name="Vincent Bazinet" userId="884a7853-1c20-468a-ad91-74012e5cbdd0" providerId="ADAL" clId="{32930271-CECC-48A7-B3F3-D0D6D70D9D06}" dt="2021-06-18T14:46:25.855" v="962" actId="21"/>
          <ac:spMkLst>
            <pc:docMk/>
            <pc:sldMk cId="2208818982" sldId="430"/>
            <ac:spMk id="4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22:53:57.706" v="4426" actId="12"/>
          <ac:spMkLst>
            <pc:docMk/>
            <pc:sldMk cId="2208818982" sldId="430"/>
            <ac:spMk id="7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8T14:46:34.433" v="999" actId="20577"/>
          <ac:spMkLst>
            <pc:docMk/>
            <pc:sldMk cId="2208818982" sldId="430"/>
            <ac:spMk id="17" creationId="{E9FB821E-E49B-4D0D-B12F-37CA7C41E8B7}"/>
          </ac:spMkLst>
        </pc:spChg>
      </pc:sldChg>
      <pc:sldChg chg="addSp delSp modSp add mod">
        <pc:chgData name="Vincent Bazinet" userId="884a7853-1c20-468a-ad91-74012e5cbdd0" providerId="ADAL" clId="{32930271-CECC-48A7-B3F3-D0D6D70D9D06}" dt="2021-06-27T17:28:02.556" v="3260" actId="1076"/>
        <pc:sldMkLst>
          <pc:docMk/>
          <pc:sldMk cId="2202699652" sldId="432"/>
        </pc:sldMkLst>
        <pc:spChg chg="del">
          <ac:chgData name="Vincent Bazinet" userId="884a7853-1c20-468a-ad91-74012e5cbdd0" providerId="ADAL" clId="{32930271-CECC-48A7-B3F3-D0D6D70D9D06}" dt="2021-06-17T02:05:19.474" v="312" actId="21"/>
          <ac:spMkLst>
            <pc:docMk/>
            <pc:sldMk cId="2202699652" sldId="432"/>
            <ac:spMk id="4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7:28:02.556" v="3260" actId="1076"/>
          <ac:spMkLst>
            <pc:docMk/>
            <pc:sldMk cId="2202699652" sldId="432"/>
            <ac:spMk id="9" creationId="{762FEC1C-2CF6-4A08-B9EE-6FA1B07B4EB8}"/>
          </ac:spMkLst>
        </pc:spChg>
        <pc:spChg chg="add mod">
          <ac:chgData name="Vincent Bazinet" userId="884a7853-1c20-468a-ad91-74012e5cbdd0" providerId="ADAL" clId="{32930271-CECC-48A7-B3F3-D0D6D70D9D06}" dt="2021-06-17T02:05:25.907" v="318" actId="20577"/>
          <ac:spMkLst>
            <pc:docMk/>
            <pc:sldMk cId="2202699652" sldId="432"/>
            <ac:spMk id="10" creationId="{75731CA0-5587-4DE6-A006-70D569772A0E}"/>
          </ac:spMkLst>
        </pc:spChg>
      </pc:sldChg>
      <pc:sldChg chg="addSp delSp modSp add del mod modAnim">
        <pc:chgData name="Vincent Bazinet" userId="884a7853-1c20-468a-ad91-74012e5cbdd0" providerId="ADAL" clId="{32930271-CECC-48A7-B3F3-D0D6D70D9D06}" dt="2021-06-18T21:36:07.997" v="3050" actId="2696"/>
        <pc:sldMkLst>
          <pc:docMk/>
          <pc:sldMk cId="2121904123" sldId="433"/>
        </pc:sldMkLst>
        <pc:spChg chg="del">
          <ac:chgData name="Vincent Bazinet" userId="884a7853-1c20-468a-ad91-74012e5cbdd0" providerId="ADAL" clId="{32930271-CECC-48A7-B3F3-D0D6D70D9D06}" dt="2021-06-17T02:05:32.078" v="320" actId="21"/>
          <ac:spMkLst>
            <pc:docMk/>
            <pc:sldMk cId="2121904123" sldId="433"/>
            <ac:spMk id="4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18T21:10:52.269" v="2631" actId="20577"/>
          <ac:spMkLst>
            <pc:docMk/>
            <pc:sldMk cId="2121904123" sldId="433"/>
            <ac:spMk id="10" creationId="{852915CB-69C5-455E-961F-84847C129789}"/>
          </ac:spMkLst>
        </pc:spChg>
        <pc:spChg chg="add mod">
          <ac:chgData name="Vincent Bazinet" userId="884a7853-1c20-468a-ad91-74012e5cbdd0" providerId="ADAL" clId="{32930271-CECC-48A7-B3F3-D0D6D70D9D06}" dt="2021-06-17T02:05:34.168" v="321"/>
          <ac:spMkLst>
            <pc:docMk/>
            <pc:sldMk cId="2121904123" sldId="433"/>
            <ac:spMk id="26" creationId="{CFC897D5-AF81-47AF-8464-BFED24E741C2}"/>
          </ac:spMkLst>
        </pc:spChg>
      </pc:sldChg>
      <pc:sldChg chg="addSp delSp modSp add mod">
        <pc:chgData name="Vincent Bazinet" userId="884a7853-1c20-468a-ad91-74012e5cbdd0" providerId="ADAL" clId="{32930271-CECC-48A7-B3F3-D0D6D70D9D06}" dt="2021-06-27T17:28:17.351" v="3265" actId="1076"/>
        <pc:sldMkLst>
          <pc:docMk/>
          <pc:sldMk cId="2569134738" sldId="437"/>
        </pc:sldMkLst>
        <pc:spChg chg="del">
          <ac:chgData name="Vincent Bazinet" userId="884a7853-1c20-468a-ad91-74012e5cbdd0" providerId="ADAL" clId="{32930271-CECC-48A7-B3F3-D0D6D70D9D06}" dt="2021-06-17T02:05:51.141" v="323" actId="21"/>
          <ac:spMkLst>
            <pc:docMk/>
            <pc:sldMk cId="2569134738" sldId="437"/>
            <ac:spMk id="4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7:28:17.351" v="3265" actId="1076"/>
          <ac:spMkLst>
            <pc:docMk/>
            <pc:sldMk cId="2569134738" sldId="437"/>
            <ac:spMk id="10" creationId="{2887ECB9-3456-4251-BD78-0F3A3980C2C1}"/>
          </ac:spMkLst>
        </pc:spChg>
        <pc:spChg chg="add mod">
          <ac:chgData name="Vincent Bazinet" userId="884a7853-1c20-468a-ad91-74012e5cbdd0" providerId="ADAL" clId="{32930271-CECC-48A7-B3F3-D0D6D70D9D06}" dt="2021-06-17T02:05:56.453" v="334" actId="20577"/>
          <ac:spMkLst>
            <pc:docMk/>
            <pc:sldMk cId="2569134738" sldId="437"/>
            <ac:spMk id="11" creationId="{5395FDAE-FB0D-452D-946B-756F362C68E6}"/>
          </ac:spMkLst>
        </pc:spChg>
      </pc:sldChg>
      <pc:sldChg chg="addSp delSp modSp add del mod">
        <pc:chgData name="Vincent Bazinet" userId="884a7853-1c20-468a-ad91-74012e5cbdd0" providerId="ADAL" clId="{32930271-CECC-48A7-B3F3-D0D6D70D9D06}" dt="2021-06-27T17:50:28.152" v="3601" actId="2696"/>
        <pc:sldMkLst>
          <pc:docMk/>
          <pc:sldMk cId="2059986198" sldId="438"/>
        </pc:sldMkLst>
        <pc:spChg chg="mod">
          <ac:chgData name="Vincent Bazinet" userId="884a7853-1c20-468a-ad91-74012e5cbdd0" providerId="ADAL" clId="{32930271-CECC-48A7-B3F3-D0D6D70D9D06}" dt="2021-06-27T17:28:29.702" v="3267" actId="5793"/>
          <ac:spMkLst>
            <pc:docMk/>
            <pc:sldMk cId="2059986198" sldId="438"/>
            <ac:spMk id="2" creationId="{9D14575D-FB0C-4ED6-82B7-097F968B78CB}"/>
          </ac:spMkLst>
        </pc:spChg>
        <pc:spChg chg="del">
          <ac:chgData name="Vincent Bazinet" userId="884a7853-1c20-468a-ad91-74012e5cbdd0" providerId="ADAL" clId="{32930271-CECC-48A7-B3F3-D0D6D70D9D06}" dt="2021-06-17T02:06:31.740" v="337" actId="21"/>
          <ac:spMkLst>
            <pc:docMk/>
            <pc:sldMk cId="2059986198" sldId="438"/>
            <ac:spMk id="4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7T02:06:34.314" v="338"/>
          <ac:spMkLst>
            <pc:docMk/>
            <pc:sldMk cId="2059986198" sldId="438"/>
            <ac:spMk id="31" creationId="{FD48B026-FE29-4F88-91D8-DA565AD621C3}"/>
          </ac:spMkLst>
        </pc:spChg>
      </pc:sldChg>
      <pc:sldChg chg="addSp delSp modSp add mod delAnim modAnim">
        <pc:chgData name="Vincent Bazinet" userId="884a7853-1c20-468a-ad91-74012e5cbdd0" providerId="ADAL" clId="{32930271-CECC-48A7-B3F3-D0D6D70D9D06}" dt="2021-06-27T22:57:23.448" v="4429"/>
        <pc:sldMkLst>
          <pc:docMk/>
          <pc:sldMk cId="3690333503" sldId="439"/>
        </pc:sldMkLst>
        <pc:spChg chg="mod">
          <ac:chgData name="Vincent Bazinet" userId="884a7853-1c20-468a-ad91-74012e5cbdd0" providerId="ADAL" clId="{32930271-CECC-48A7-B3F3-D0D6D70D9D06}" dt="2021-06-27T17:43:25.721" v="3571" actId="1076"/>
          <ac:spMkLst>
            <pc:docMk/>
            <pc:sldMk cId="3690333503" sldId="439"/>
            <ac:spMk id="2" creationId="{80C9CC50-A277-4E92-9B1C-690F2A33DFB9}"/>
          </ac:spMkLst>
        </pc:spChg>
        <pc:spChg chg="del">
          <ac:chgData name="Vincent Bazinet" userId="884a7853-1c20-468a-ad91-74012e5cbdd0" providerId="ADAL" clId="{32930271-CECC-48A7-B3F3-D0D6D70D9D06}" dt="2021-06-17T02:06:38.004" v="339" actId="21"/>
          <ac:spMkLst>
            <pc:docMk/>
            <pc:sldMk cId="3690333503" sldId="439"/>
            <ac:spMk id="4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7:44:04.366" v="3578" actId="207"/>
          <ac:spMkLst>
            <pc:docMk/>
            <pc:sldMk cId="3690333503" sldId="439"/>
            <ac:spMk id="14" creationId="{9F6882F8-37C1-4A18-8867-F5E6021867A2}"/>
          </ac:spMkLst>
        </pc:spChg>
        <pc:spChg chg="mod">
          <ac:chgData name="Vincent Bazinet" userId="884a7853-1c20-468a-ad91-74012e5cbdd0" providerId="ADAL" clId="{32930271-CECC-48A7-B3F3-D0D6D70D9D06}" dt="2021-06-27T17:44:01.612" v="3577" actId="1076"/>
          <ac:spMkLst>
            <pc:docMk/>
            <pc:sldMk cId="3690333503" sldId="439"/>
            <ac:spMk id="15" creationId="{FB62444C-009A-4A21-980A-DAE9B09C45B4}"/>
          </ac:spMkLst>
        </pc:spChg>
        <pc:spChg chg="del mod">
          <ac:chgData name="Vincent Bazinet" userId="884a7853-1c20-468a-ad91-74012e5cbdd0" providerId="ADAL" clId="{32930271-CECC-48A7-B3F3-D0D6D70D9D06}" dt="2021-06-27T17:40:48.108" v="3470" actId="21"/>
          <ac:spMkLst>
            <pc:docMk/>
            <pc:sldMk cId="3690333503" sldId="439"/>
            <ac:spMk id="22" creationId="{FB62444C-009A-4A21-980A-DAE9B09C45B4}"/>
          </ac:spMkLst>
        </pc:spChg>
        <pc:spChg chg="add mod">
          <ac:chgData name="Vincent Bazinet" userId="884a7853-1c20-468a-ad91-74012e5cbdd0" providerId="ADAL" clId="{32930271-CECC-48A7-B3F3-D0D6D70D9D06}" dt="2021-06-17T02:06:47.736" v="359" actId="20577"/>
          <ac:spMkLst>
            <pc:docMk/>
            <pc:sldMk cId="3690333503" sldId="439"/>
            <ac:spMk id="26" creationId="{6DDD0D23-AAEA-4062-8E46-2961668815AD}"/>
          </ac:spMkLst>
        </pc:spChg>
        <pc:spChg chg="add mod">
          <ac:chgData name="Vincent Bazinet" userId="884a7853-1c20-468a-ad91-74012e5cbdd0" providerId="ADAL" clId="{32930271-CECC-48A7-B3F3-D0D6D70D9D06}" dt="2021-06-27T17:46:00.436" v="3600" actId="1076"/>
          <ac:spMkLst>
            <pc:docMk/>
            <pc:sldMk cId="3690333503" sldId="439"/>
            <ac:spMk id="28" creationId="{F672083E-4DE4-4F92-BFD1-4C292CDF3727}"/>
          </ac:spMkLst>
        </pc:spChg>
        <pc:spChg chg="add mod">
          <ac:chgData name="Vincent Bazinet" userId="884a7853-1c20-468a-ad91-74012e5cbdd0" providerId="ADAL" clId="{32930271-CECC-48A7-B3F3-D0D6D70D9D06}" dt="2021-06-27T17:43:12.944" v="3568" actId="1076"/>
          <ac:spMkLst>
            <pc:docMk/>
            <pc:sldMk cId="3690333503" sldId="439"/>
            <ac:spMk id="29" creationId="{D9C5E0F5-251C-4544-8B85-976C70C84EA9}"/>
          </ac:spMkLst>
        </pc:spChg>
        <pc:spChg chg="add mod">
          <ac:chgData name="Vincent Bazinet" userId="884a7853-1c20-468a-ad91-74012e5cbdd0" providerId="ADAL" clId="{32930271-CECC-48A7-B3F3-D0D6D70D9D06}" dt="2021-06-27T17:42:36.623" v="3562" actId="14100"/>
          <ac:spMkLst>
            <pc:docMk/>
            <pc:sldMk cId="3690333503" sldId="439"/>
            <ac:spMk id="30" creationId="{9E0AD503-2A0D-4675-9229-4C4412D057CA}"/>
          </ac:spMkLst>
        </pc:spChg>
        <pc:spChg chg="add mod">
          <ac:chgData name="Vincent Bazinet" userId="884a7853-1c20-468a-ad91-74012e5cbdd0" providerId="ADAL" clId="{32930271-CECC-48A7-B3F3-D0D6D70D9D06}" dt="2021-06-27T17:43:00.762" v="3566" actId="1076"/>
          <ac:spMkLst>
            <pc:docMk/>
            <pc:sldMk cId="3690333503" sldId="439"/>
            <ac:spMk id="31" creationId="{09664F38-D7BF-4C40-91A0-E983B9FDE471}"/>
          </ac:spMkLst>
        </pc:spChg>
        <pc:spChg chg="add mod">
          <ac:chgData name="Vincent Bazinet" userId="884a7853-1c20-468a-ad91-74012e5cbdd0" providerId="ADAL" clId="{32930271-CECC-48A7-B3F3-D0D6D70D9D06}" dt="2021-06-27T17:45:54.154" v="3599" actId="1076"/>
          <ac:spMkLst>
            <pc:docMk/>
            <pc:sldMk cId="3690333503" sldId="439"/>
            <ac:spMk id="33" creationId="{2C75BDEB-6FE2-4248-9BE8-DC67A644D0F7}"/>
          </ac:spMkLst>
        </pc:spChg>
        <pc:spChg chg="add mod">
          <ac:chgData name="Vincent Bazinet" userId="884a7853-1c20-468a-ad91-74012e5cbdd0" providerId="ADAL" clId="{32930271-CECC-48A7-B3F3-D0D6D70D9D06}" dt="2021-06-27T17:43:06.396" v="3567" actId="14100"/>
          <ac:spMkLst>
            <pc:docMk/>
            <pc:sldMk cId="3690333503" sldId="439"/>
            <ac:spMk id="34" creationId="{8E1CCFBB-4C92-400F-82F4-23DC7436C0C4}"/>
          </ac:spMkLst>
        </pc:spChg>
        <pc:picChg chg="mod">
          <ac:chgData name="Vincent Bazinet" userId="884a7853-1c20-468a-ad91-74012e5cbdd0" providerId="ADAL" clId="{32930271-CECC-48A7-B3F3-D0D6D70D9D06}" dt="2021-06-27T17:45:08.670" v="3593" actId="1076"/>
          <ac:picMkLst>
            <pc:docMk/>
            <pc:sldMk cId="3690333503" sldId="439"/>
            <ac:picMk id="23" creationId="{ECE9547C-0A4A-4C3E-9DAF-3CDB9CF8913D}"/>
          </ac:picMkLst>
        </pc:picChg>
        <pc:cxnChg chg="mod">
          <ac:chgData name="Vincent Bazinet" userId="884a7853-1c20-468a-ad91-74012e5cbdd0" providerId="ADAL" clId="{32930271-CECC-48A7-B3F3-D0D6D70D9D06}" dt="2021-06-27T17:45:20.005" v="3594" actId="14100"/>
          <ac:cxnSpMkLst>
            <pc:docMk/>
            <pc:sldMk cId="3690333503" sldId="439"/>
            <ac:cxnSpMk id="17" creationId="{8B8C8B51-38B5-4E62-82B1-D3666B93C63F}"/>
          </ac:cxnSpMkLst>
        </pc:cxnChg>
      </pc:sldChg>
      <pc:sldChg chg="addSp delSp modSp add del mod">
        <pc:chgData name="Vincent Bazinet" userId="884a7853-1c20-468a-ad91-74012e5cbdd0" providerId="ADAL" clId="{32930271-CECC-48A7-B3F3-D0D6D70D9D06}" dt="2021-06-27T17:53:25.414" v="3618" actId="2696"/>
        <pc:sldMkLst>
          <pc:docMk/>
          <pc:sldMk cId="1027018800" sldId="440"/>
        </pc:sldMkLst>
        <pc:spChg chg="del">
          <ac:chgData name="Vincent Bazinet" userId="884a7853-1c20-468a-ad91-74012e5cbdd0" providerId="ADAL" clId="{32930271-CECC-48A7-B3F3-D0D6D70D9D06}" dt="2021-06-17T02:06:59.474" v="361" actId="21"/>
          <ac:spMkLst>
            <pc:docMk/>
            <pc:sldMk cId="1027018800" sldId="440"/>
            <ac:spMk id="4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7T02:07:07.427" v="391" actId="20577"/>
          <ac:spMkLst>
            <pc:docMk/>
            <pc:sldMk cId="1027018800" sldId="440"/>
            <ac:spMk id="20" creationId="{7B52751E-1A97-41F7-9C6C-280ECE931579}"/>
          </ac:spMkLst>
        </pc:spChg>
        <pc:spChg chg="add del mod">
          <ac:chgData name="Vincent Bazinet" userId="884a7853-1c20-468a-ad91-74012e5cbdd0" providerId="ADAL" clId="{32930271-CECC-48A7-B3F3-D0D6D70D9D06}" dt="2021-06-17T02:07:18.535" v="393"/>
          <ac:spMkLst>
            <pc:docMk/>
            <pc:sldMk cId="1027018800" sldId="440"/>
            <ac:spMk id="21" creationId="{AAE4935D-9452-4F41-A525-0CD0DF3DBC96}"/>
          </ac:spMkLst>
        </pc:spChg>
      </pc:sldChg>
      <pc:sldChg chg="addSp delSp modSp add mod">
        <pc:chgData name="Vincent Bazinet" userId="884a7853-1c20-468a-ad91-74012e5cbdd0" providerId="ADAL" clId="{32930271-CECC-48A7-B3F3-D0D6D70D9D06}" dt="2021-06-27T17:53:56.569" v="3625" actId="20577"/>
        <pc:sldMkLst>
          <pc:docMk/>
          <pc:sldMk cId="1575353517" sldId="441"/>
        </pc:sldMkLst>
        <pc:spChg chg="del">
          <ac:chgData name="Vincent Bazinet" userId="884a7853-1c20-468a-ad91-74012e5cbdd0" providerId="ADAL" clId="{32930271-CECC-48A7-B3F3-D0D6D70D9D06}" dt="2021-06-17T02:07:24.061" v="395" actId="21"/>
          <ac:spMkLst>
            <pc:docMk/>
            <pc:sldMk cId="1575353517" sldId="441"/>
            <ac:spMk id="4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7:53:56.569" v="3625" actId="20577"/>
          <ac:spMkLst>
            <pc:docMk/>
            <pc:sldMk cId="1575353517" sldId="441"/>
            <ac:spMk id="11" creationId="{83B9FACA-3273-4B18-8F9E-872C3B0252B4}"/>
          </ac:spMkLst>
        </pc:spChg>
        <pc:spChg chg="add mod">
          <ac:chgData name="Vincent Bazinet" userId="884a7853-1c20-468a-ad91-74012e5cbdd0" providerId="ADAL" clId="{32930271-CECC-48A7-B3F3-D0D6D70D9D06}" dt="2021-06-17T02:07:30.209" v="415" actId="20577"/>
          <ac:spMkLst>
            <pc:docMk/>
            <pc:sldMk cId="1575353517" sldId="441"/>
            <ac:spMk id="22" creationId="{49CE30C9-4B5A-44B1-BB04-EF7DD0865065}"/>
          </ac:spMkLst>
        </pc:spChg>
      </pc:sldChg>
      <pc:sldChg chg="modSp add del mod">
        <pc:chgData name="Vincent Bazinet" userId="884a7853-1c20-468a-ad91-74012e5cbdd0" providerId="ADAL" clId="{32930271-CECC-48A7-B3F3-D0D6D70D9D06}" dt="2021-06-18T21:42:49.969" v="3172" actId="2696"/>
        <pc:sldMkLst>
          <pc:docMk/>
          <pc:sldMk cId="2267101954" sldId="442"/>
        </pc:sldMkLst>
        <pc:spChg chg="mod">
          <ac:chgData name="Vincent Bazinet" userId="884a7853-1c20-468a-ad91-74012e5cbdd0" providerId="ADAL" clId="{32930271-CECC-48A7-B3F3-D0D6D70D9D06}" dt="2021-06-18T14:45:54.950" v="924" actId="113"/>
          <ac:spMkLst>
            <pc:docMk/>
            <pc:sldMk cId="2267101954" sldId="442"/>
            <ac:spMk id="2" creationId="{10FF9091-E275-4825-BBDA-A659560414E5}"/>
          </ac:spMkLst>
        </pc:spChg>
        <pc:spChg chg="mod">
          <ac:chgData name="Vincent Bazinet" userId="884a7853-1c20-468a-ad91-74012e5cbdd0" providerId="ADAL" clId="{32930271-CECC-48A7-B3F3-D0D6D70D9D06}" dt="2021-06-18T14:45:58.836" v="926" actId="207"/>
          <ac:spMkLst>
            <pc:docMk/>
            <pc:sldMk cId="2267101954" sldId="442"/>
            <ac:spMk id="11" creationId="{ABF524BB-E68C-4A50-9DFC-A66E651BDA28}"/>
          </ac:spMkLst>
        </pc:spChg>
      </pc:sldChg>
      <pc:sldChg chg="addSp delSp modSp add mod">
        <pc:chgData name="Vincent Bazinet" userId="884a7853-1c20-468a-ad91-74012e5cbdd0" providerId="ADAL" clId="{32930271-CECC-48A7-B3F3-D0D6D70D9D06}" dt="2021-06-18T14:46:13.429" v="960" actId="20577"/>
        <pc:sldMkLst>
          <pc:docMk/>
          <pc:sldMk cId="2119965630" sldId="443"/>
        </pc:sldMkLst>
        <pc:spChg chg="del">
          <ac:chgData name="Vincent Bazinet" userId="884a7853-1c20-468a-ad91-74012e5cbdd0" providerId="ADAL" clId="{32930271-CECC-48A7-B3F3-D0D6D70D9D06}" dt="2021-06-18T14:46:04.788" v="927" actId="21"/>
          <ac:spMkLst>
            <pc:docMk/>
            <pc:sldMk cId="2119965630" sldId="443"/>
            <ac:spMk id="4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8T14:46:13.429" v="960" actId="20577"/>
          <ac:spMkLst>
            <pc:docMk/>
            <pc:sldMk cId="2119965630" sldId="443"/>
            <ac:spMk id="7" creationId="{D2391842-5B07-4E7B-B5EB-CD76DC6BF7DC}"/>
          </ac:spMkLst>
        </pc:spChg>
      </pc:sldChg>
      <pc:sldChg chg="addSp delSp modSp add mod">
        <pc:chgData name="Vincent Bazinet" userId="884a7853-1c20-468a-ad91-74012e5cbdd0" providerId="ADAL" clId="{32930271-CECC-48A7-B3F3-D0D6D70D9D06}" dt="2021-06-18T14:46:51.333" v="1025" actId="20577"/>
        <pc:sldMkLst>
          <pc:docMk/>
          <pc:sldMk cId="1835954534" sldId="444"/>
        </pc:sldMkLst>
        <pc:spChg chg="del">
          <ac:chgData name="Vincent Bazinet" userId="884a7853-1c20-468a-ad91-74012e5cbdd0" providerId="ADAL" clId="{32930271-CECC-48A7-B3F3-D0D6D70D9D06}" dt="2021-06-18T14:46:42.880" v="1001" actId="21"/>
          <ac:spMkLst>
            <pc:docMk/>
            <pc:sldMk cId="1835954534" sldId="444"/>
            <ac:spMk id="4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18T14:46:51.333" v="1025" actId="20577"/>
          <ac:spMkLst>
            <pc:docMk/>
            <pc:sldMk cId="1835954534" sldId="444"/>
            <ac:spMk id="15" creationId="{D6A489C1-229F-4E39-AA61-1905E43C3176}"/>
          </ac:spMkLst>
        </pc:spChg>
      </pc:sldChg>
      <pc:sldChg chg="modSp add del mod">
        <pc:chgData name="Vincent Bazinet" userId="884a7853-1c20-468a-ad91-74012e5cbdd0" providerId="ADAL" clId="{32930271-CECC-48A7-B3F3-D0D6D70D9D06}" dt="2021-06-18T21:42:35.870" v="3166" actId="2696"/>
        <pc:sldMkLst>
          <pc:docMk/>
          <pc:sldMk cId="979833931" sldId="445"/>
        </pc:sldMkLst>
        <pc:spChg chg="mod">
          <ac:chgData name="Vincent Bazinet" userId="884a7853-1c20-468a-ad91-74012e5cbdd0" providerId="ADAL" clId="{32930271-CECC-48A7-B3F3-D0D6D70D9D06}" dt="2021-06-18T14:48:49.604" v="1065" actId="207"/>
          <ac:spMkLst>
            <pc:docMk/>
            <pc:sldMk cId="979833931" sldId="445"/>
            <ac:spMk id="10" creationId="{89F322EA-4776-4F43-9815-FBF7A1A46781}"/>
          </ac:spMkLst>
        </pc:spChg>
        <pc:spChg chg="mod">
          <ac:chgData name="Vincent Bazinet" userId="884a7853-1c20-468a-ad91-74012e5cbdd0" providerId="ADAL" clId="{32930271-CECC-48A7-B3F3-D0D6D70D9D06}" dt="2021-06-18T14:48:44.652" v="1063" actId="207"/>
          <ac:spMkLst>
            <pc:docMk/>
            <pc:sldMk cId="979833931" sldId="445"/>
            <ac:spMk id="11" creationId="{ABF524BB-E68C-4A50-9DFC-A66E651BDA28}"/>
          </ac:spMkLst>
        </pc:spChg>
      </pc:sldChg>
      <pc:sldChg chg="modSp add del mod">
        <pc:chgData name="Vincent Bazinet" userId="884a7853-1c20-468a-ad91-74012e5cbdd0" providerId="ADAL" clId="{32930271-CECC-48A7-B3F3-D0D6D70D9D06}" dt="2021-06-18T21:43:35.126" v="3173" actId="2696"/>
        <pc:sldMkLst>
          <pc:docMk/>
          <pc:sldMk cId="1902046826" sldId="446"/>
        </pc:sldMkLst>
        <pc:spChg chg="mod">
          <ac:chgData name="Vincent Bazinet" userId="884a7853-1c20-468a-ad91-74012e5cbdd0" providerId="ADAL" clId="{32930271-CECC-48A7-B3F3-D0D6D70D9D06}" dt="2021-06-18T14:49:16.690" v="1071" actId="113"/>
          <ac:spMkLst>
            <pc:docMk/>
            <pc:sldMk cId="1902046826" sldId="446"/>
            <ac:spMk id="9" creationId="{B2694327-75BE-4BF8-9694-198E2E27A1A6}"/>
          </ac:spMkLst>
        </pc:spChg>
        <pc:spChg chg="mod">
          <ac:chgData name="Vincent Bazinet" userId="884a7853-1c20-468a-ad91-74012e5cbdd0" providerId="ADAL" clId="{32930271-CECC-48A7-B3F3-D0D6D70D9D06}" dt="2021-06-18T14:49:08.645" v="1069" actId="207"/>
          <ac:spMkLst>
            <pc:docMk/>
            <pc:sldMk cId="1902046826" sldId="446"/>
            <ac:spMk id="10" creationId="{89F322EA-4776-4F43-9815-FBF7A1A46781}"/>
          </ac:spMkLst>
        </pc:spChg>
      </pc:sldChg>
      <pc:sldChg chg="addSp modSp add mod ord modNotesTx">
        <pc:chgData name="Vincent Bazinet" userId="884a7853-1c20-468a-ad91-74012e5cbdd0" providerId="ADAL" clId="{32930271-CECC-48A7-B3F3-D0D6D70D9D06}" dt="2021-06-27T21:18:42.131" v="4030" actId="20577"/>
        <pc:sldMkLst>
          <pc:docMk/>
          <pc:sldMk cId="841626734" sldId="447"/>
        </pc:sldMkLst>
        <pc:spChg chg="mod">
          <ac:chgData name="Vincent Bazinet" userId="884a7853-1c20-468a-ad91-74012e5cbdd0" providerId="ADAL" clId="{32930271-CECC-48A7-B3F3-D0D6D70D9D06}" dt="2021-06-18T14:49:30.797" v="1078" actId="207"/>
          <ac:spMkLst>
            <pc:docMk/>
            <pc:sldMk cId="841626734" sldId="447"/>
            <ac:spMk id="2" creationId="{10FF9091-E275-4825-BBDA-A659560414E5}"/>
          </ac:spMkLst>
        </pc:spChg>
        <pc:spChg chg="mod">
          <ac:chgData name="Vincent Bazinet" userId="884a7853-1c20-468a-ad91-74012e5cbdd0" providerId="ADAL" clId="{32930271-CECC-48A7-B3F3-D0D6D70D9D06}" dt="2021-06-18T21:40:46.823" v="3072" actId="1036"/>
          <ac:spMkLst>
            <pc:docMk/>
            <pc:sldMk cId="841626734" sldId="447"/>
            <ac:spMk id="8" creationId="{2AA30A39-3B18-4754-83E4-46C9A66C43C1}"/>
          </ac:spMkLst>
        </pc:spChg>
        <pc:spChg chg="mod">
          <ac:chgData name="Vincent Bazinet" userId="884a7853-1c20-468a-ad91-74012e5cbdd0" providerId="ADAL" clId="{32930271-CECC-48A7-B3F3-D0D6D70D9D06}" dt="2021-06-18T21:40:46.823" v="3072" actId="1036"/>
          <ac:spMkLst>
            <pc:docMk/>
            <pc:sldMk cId="841626734" sldId="447"/>
            <ac:spMk id="9" creationId="{B2694327-75BE-4BF8-9694-198E2E27A1A6}"/>
          </ac:spMkLst>
        </pc:spChg>
        <pc:spChg chg="mod">
          <ac:chgData name="Vincent Bazinet" userId="884a7853-1c20-468a-ad91-74012e5cbdd0" providerId="ADAL" clId="{32930271-CECC-48A7-B3F3-D0D6D70D9D06}" dt="2021-06-18T21:40:46.823" v="3072" actId="1036"/>
          <ac:spMkLst>
            <pc:docMk/>
            <pc:sldMk cId="841626734" sldId="447"/>
            <ac:spMk id="10" creationId="{89F322EA-4776-4F43-9815-FBF7A1A46781}"/>
          </ac:spMkLst>
        </pc:spChg>
        <pc:spChg chg="mod">
          <ac:chgData name="Vincent Bazinet" userId="884a7853-1c20-468a-ad91-74012e5cbdd0" providerId="ADAL" clId="{32930271-CECC-48A7-B3F3-D0D6D70D9D06}" dt="2021-06-18T21:40:46.823" v="3072" actId="1036"/>
          <ac:spMkLst>
            <pc:docMk/>
            <pc:sldMk cId="841626734" sldId="447"/>
            <ac:spMk id="11" creationId="{ABF524BB-E68C-4A50-9DFC-A66E651BDA28}"/>
          </ac:spMkLst>
        </pc:spChg>
        <pc:spChg chg="add mod">
          <ac:chgData name="Vincent Bazinet" userId="884a7853-1c20-468a-ad91-74012e5cbdd0" providerId="ADAL" clId="{32930271-CECC-48A7-B3F3-D0D6D70D9D06}" dt="2021-06-18T21:41:13.662" v="3144" actId="1076"/>
          <ac:spMkLst>
            <pc:docMk/>
            <pc:sldMk cId="841626734" sldId="447"/>
            <ac:spMk id="12" creationId="{C8581402-9FE0-4B5A-9C43-EE0E35E5F69F}"/>
          </ac:spMkLst>
        </pc:spChg>
      </pc:sldChg>
      <pc:sldChg chg="addSp delSp modSp add mod delAnim modAnim modNotesTx">
        <pc:chgData name="Vincent Bazinet" userId="884a7853-1c20-468a-ad91-74012e5cbdd0" providerId="ADAL" clId="{32930271-CECC-48A7-B3F3-D0D6D70D9D06}" dt="2021-06-18T21:36:32.038" v="3053" actId="20577"/>
        <pc:sldMkLst>
          <pc:docMk/>
          <pc:sldMk cId="2279553916" sldId="448"/>
        </pc:sldMkLst>
        <pc:spChg chg="del">
          <ac:chgData name="Vincent Bazinet" userId="884a7853-1c20-468a-ad91-74012e5cbdd0" providerId="ADAL" clId="{32930271-CECC-48A7-B3F3-D0D6D70D9D06}" dt="2021-06-18T15:01:34.962" v="1134" actId="21"/>
          <ac:spMkLst>
            <pc:docMk/>
            <pc:sldMk cId="2279553916" sldId="448"/>
            <ac:spMk id="13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8T15:01:37.374" v="1139" actId="21"/>
          <ac:spMkLst>
            <pc:docMk/>
            <pc:sldMk cId="2279553916" sldId="448"/>
            <ac:spMk id="26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8T15:01:35.366" v="1135" actId="21"/>
          <ac:spMkLst>
            <pc:docMk/>
            <pc:sldMk cId="2279553916" sldId="448"/>
            <ac:spMk id="27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8T15:01:35.896" v="1136" actId="21"/>
          <ac:spMkLst>
            <pc:docMk/>
            <pc:sldMk cId="2279553916" sldId="448"/>
            <ac:spMk id="28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8T15:01:36.401" v="1137" actId="21"/>
          <ac:spMkLst>
            <pc:docMk/>
            <pc:sldMk cId="2279553916" sldId="448"/>
            <ac:spMk id="30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8T15:01:43.756" v="1145" actId="21"/>
          <ac:spMkLst>
            <pc:docMk/>
            <pc:sldMk cId="2279553916" sldId="448"/>
            <ac:spMk id="31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8T15:01:38.793" v="1140" actId="21"/>
          <ac:spMkLst>
            <pc:docMk/>
            <pc:sldMk cId="2279553916" sldId="448"/>
            <ac:spMk id="32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8T15:01:39.222" v="1141" actId="21"/>
          <ac:spMkLst>
            <pc:docMk/>
            <pc:sldMk cId="2279553916" sldId="448"/>
            <ac:spMk id="33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8T15:01:42.171" v="1142" actId="21"/>
          <ac:spMkLst>
            <pc:docMk/>
            <pc:sldMk cId="2279553916" sldId="448"/>
            <ac:spMk id="34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8T15:01:50.825" v="1148" actId="21"/>
          <ac:spMkLst>
            <pc:docMk/>
            <pc:sldMk cId="2279553916" sldId="448"/>
            <ac:spMk id="35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8T15:01:43.196" v="1144" actId="21"/>
          <ac:spMkLst>
            <pc:docMk/>
            <pc:sldMk cId="2279553916" sldId="448"/>
            <ac:spMk id="36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8T15:01:42.681" v="1143" actId="21"/>
          <ac:spMkLst>
            <pc:docMk/>
            <pc:sldMk cId="2279553916" sldId="448"/>
            <ac:spMk id="37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8T15:01:59.297" v="1149" actId="21"/>
          <ac:spMkLst>
            <pc:docMk/>
            <pc:sldMk cId="2279553916" sldId="448"/>
            <ac:spMk id="38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8T15:01:36.889" v="1138" actId="21"/>
          <ac:spMkLst>
            <pc:docMk/>
            <pc:sldMk cId="2279553916" sldId="448"/>
            <ac:spMk id="39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18T15:01:49.419" v="1147" actId="1076"/>
          <ac:spMkLst>
            <pc:docMk/>
            <pc:sldMk cId="2279553916" sldId="448"/>
            <ac:spMk id="40" creationId="{529EB864-7F77-47E4-8F61-079A35845058}"/>
          </ac:spMkLst>
        </pc:spChg>
        <pc:picChg chg="del">
          <ac:chgData name="Vincent Bazinet" userId="884a7853-1c20-468a-ad91-74012e5cbdd0" providerId="ADAL" clId="{32930271-CECC-48A7-B3F3-D0D6D70D9D06}" dt="2021-06-18T15:03:47.691" v="1164" actId="21"/>
          <ac:picMkLst>
            <pc:docMk/>
            <pc:sldMk cId="2279553916" sldId="448"/>
            <ac:picMk id="3" creationId="{00000000-0000-0000-0000-000000000000}"/>
          </ac:picMkLst>
        </pc:picChg>
        <pc:picChg chg="add mod ord">
          <ac:chgData name="Vincent Bazinet" userId="884a7853-1c20-468a-ad91-74012e5cbdd0" providerId="ADAL" clId="{32930271-CECC-48A7-B3F3-D0D6D70D9D06}" dt="2021-06-18T15:03:46.500" v="1163" actId="167"/>
          <ac:picMkLst>
            <pc:docMk/>
            <pc:sldMk cId="2279553916" sldId="448"/>
            <ac:picMk id="4" creationId="{3B658585-D51D-4F7E-B96F-27A5103B18E5}"/>
          </ac:picMkLst>
        </pc:picChg>
        <pc:picChg chg="add mod ord">
          <ac:chgData name="Vincent Bazinet" userId="884a7853-1c20-468a-ad91-74012e5cbdd0" providerId="ADAL" clId="{32930271-CECC-48A7-B3F3-D0D6D70D9D06}" dt="2021-06-18T15:03:46.500" v="1163" actId="167"/>
          <ac:picMkLst>
            <pc:docMk/>
            <pc:sldMk cId="2279553916" sldId="448"/>
            <ac:picMk id="7" creationId="{3000A40D-3E02-435F-9C90-BF9A0E6CE998}"/>
          </ac:picMkLst>
        </pc:picChg>
        <pc:picChg chg="add mod ord">
          <ac:chgData name="Vincent Bazinet" userId="884a7853-1c20-468a-ad91-74012e5cbdd0" providerId="ADAL" clId="{32930271-CECC-48A7-B3F3-D0D6D70D9D06}" dt="2021-06-18T15:03:46.500" v="1163" actId="167"/>
          <ac:picMkLst>
            <pc:docMk/>
            <pc:sldMk cId="2279553916" sldId="448"/>
            <ac:picMk id="12" creationId="{88082460-4046-48F7-A830-DB533E15B5B4}"/>
          </ac:picMkLst>
        </pc:picChg>
        <pc:picChg chg="add mod ord">
          <ac:chgData name="Vincent Bazinet" userId="884a7853-1c20-468a-ad91-74012e5cbdd0" providerId="ADAL" clId="{32930271-CECC-48A7-B3F3-D0D6D70D9D06}" dt="2021-06-18T15:03:50.423" v="1165" actId="1076"/>
          <ac:picMkLst>
            <pc:docMk/>
            <pc:sldMk cId="2279553916" sldId="448"/>
            <ac:picMk id="25" creationId="{B5E4BF91-7AAF-43F0-9B0C-CF04A922600B}"/>
          </ac:picMkLst>
        </pc:picChg>
        <pc:picChg chg="add mod ord">
          <ac:chgData name="Vincent Bazinet" userId="884a7853-1c20-468a-ad91-74012e5cbdd0" providerId="ADAL" clId="{32930271-CECC-48A7-B3F3-D0D6D70D9D06}" dt="2021-06-18T15:03:46.500" v="1163" actId="167"/>
          <ac:picMkLst>
            <pc:docMk/>
            <pc:sldMk cId="2279553916" sldId="448"/>
            <ac:picMk id="41" creationId="{69207DE7-9FF3-4BB0-92B7-AE7DD12AC8B9}"/>
          </ac:picMkLst>
        </pc:picChg>
        <pc:picChg chg="add mod ord">
          <ac:chgData name="Vincent Bazinet" userId="884a7853-1c20-468a-ad91-74012e5cbdd0" providerId="ADAL" clId="{32930271-CECC-48A7-B3F3-D0D6D70D9D06}" dt="2021-06-18T15:03:46.500" v="1163" actId="167"/>
          <ac:picMkLst>
            <pc:docMk/>
            <pc:sldMk cId="2279553916" sldId="448"/>
            <ac:picMk id="43" creationId="{976169E3-C7C2-431D-A459-52307ADF049C}"/>
          </ac:picMkLst>
        </pc:picChg>
      </pc:sldChg>
      <pc:sldChg chg="addSp delSp modSp add mod delAnim modAnim modNotesTx">
        <pc:chgData name="Vincent Bazinet" userId="884a7853-1c20-468a-ad91-74012e5cbdd0" providerId="ADAL" clId="{32930271-CECC-48A7-B3F3-D0D6D70D9D06}" dt="2021-06-18T21:45:07.199" v="3175"/>
        <pc:sldMkLst>
          <pc:docMk/>
          <pc:sldMk cId="2495606340" sldId="449"/>
        </pc:sldMkLst>
        <pc:spChg chg="del mod">
          <ac:chgData name="Vincent Bazinet" userId="884a7853-1c20-468a-ad91-74012e5cbdd0" providerId="ADAL" clId="{32930271-CECC-48A7-B3F3-D0D6D70D9D06}" dt="2021-06-18T20:44:12.431" v="2091" actId="21"/>
          <ac:spMkLst>
            <pc:docMk/>
            <pc:sldMk cId="2495606340" sldId="449"/>
            <ac:spMk id="10" creationId="{852915CB-69C5-455E-961F-84847C129789}"/>
          </ac:spMkLst>
        </pc:spChg>
        <pc:spChg chg="add mod">
          <ac:chgData name="Vincent Bazinet" userId="884a7853-1c20-468a-ad91-74012e5cbdd0" providerId="ADAL" clId="{32930271-CECC-48A7-B3F3-D0D6D70D9D06}" dt="2021-06-18T19:57:03.393" v="1275" actId="1076"/>
          <ac:spMkLst>
            <pc:docMk/>
            <pc:sldMk cId="2495606340" sldId="449"/>
            <ac:spMk id="31" creationId="{9A1A9131-1A93-445D-8136-2F5165A8382C}"/>
          </ac:spMkLst>
        </pc:spChg>
        <pc:spChg chg="add mod">
          <ac:chgData name="Vincent Bazinet" userId="884a7853-1c20-468a-ad91-74012e5cbdd0" providerId="ADAL" clId="{32930271-CECC-48A7-B3F3-D0D6D70D9D06}" dt="2021-06-18T19:58:16.563" v="1293" actId="14100"/>
          <ac:spMkLst>
            <pc:docMk/>
            <pc:sldMk cId="2495606340" sldId="449"/>
            <ac:spMk id="34" creationId="{AE76EB93-CE78-4D37-B070-BFC0B78D878A}"/>
          </ac:spMkLst>
        </pc:spChg>
        <pc:spChg chg="add mod">
          <ac:chgData name="Vincent Bazinet" userId="884a7853-1c20-468a-ad91-74012e5cbdd0" providerId="ADAL" clId="{32930271-CECC-48A7-B3F3-D0D6D70D9D06}" dt="2021-06-18T19:57:03.393" v="1275" actId="1076"/>
          <ac:spMkLst>
            <pc:docMk/>
            <pc:sldMk cId="2495606340" sldId="449"/>
            <ac:spMk id="35" creationId="{5BD0F7CF-FC56-42E3-9EBD-4CD10999C64E}"/>
          </ac:spMkLst>
        </pc:spChg>
        <pc:spChg chg="add mod">
          <ac:chgData name="Vincent Bazinet" userId="884a7853-1c20-468a-ad91-74012e5cbdd0" providerId="ADAL" clId="{32930271-CECC-48A7-B3F3-D0D6D70D9D06}" dt="2021-06-18T19:42:40.214" v="1262" actId="1076"/>
          <ac:spMkLst>
            <pc:docMk/>
            <pc:sldMk cId="2495606340" sldId="449"/>
            <ac:spMk id="37" creationId="{4F2DAB93-7378-45B8-92D4-2580DEA55CCA}"/>
          </ac:spMkLst>
        </pc:spChg>
        <pc:spChg chg="add mod">
          <ac:chgData name="Vincent Bazinet" userId="884a7853-1c20-468a-ad91-74012e5cbdd0" providerId="ADAL" clId="{32930271-CECC-48A7-B3F3-D0D6D70D9D06}" dt="2021-06-18T19:42:40.214" v="1262" actId="1076"/>
          <ac:spMkLst>
            <pc:docMk/>
            <pc:sldMk cId="2495606340" sldId="449"/>
            <ac:spMk id="39" creationId="{AD580127-3593-41FC-99AB-8F935140E1C6}"/>
          </ac:spMkLst>
        </pc:spChg>
        <pc:spChg chg="add mod">
          <ac:chgData name="Vincent Bazinet" userId="884a7853-1c20-468a-ad91-74012e5cbdd0" providerId="ADAL" clId="{32930271-CECC-48A7-B3F3-D0D6D70D9D06}" dt="2021-06-18T20:02:33.724" v="1626" actId="207"/>
          <ac:spMkLst>
            <pc:docMk/>
            <pc:sldMk cId="2495606340" sldId="449"/>
            <ac:spMk id="41" creationId="{DCF2C9A6-6196-408B-9784-1DD118EB6237}"/>
          </ac:spMkLst>
        </pc:spChg>
        <pc:spChg chg="add mod">
          <ac:chgData name="Vincent Bazinet" userId="884a7853-1c20-468a-ad91-74012e5cbdd0" providerId="ADAL" clId="{32930271-CECC-48A7-B3F3-D0D6D70D9D06}" dt="2021-06-18T19:58:13.853" v="1292" actId="14100"/>
          <ac:spMkLst>
            <pc:docMk/>
            <pc:sldMk cId="2495606340" sldId="449"/>
            <ac:spMk id="43" creationId="{47707D69-9CE3-4B2C-8521-AE4B8DB16B0C}"/>
          </ac:spMkLst>
        </pc:spChg>
        <pc:spChg chg="del">
          <ac:chgData name="Vincent Bazinet" userId="884a7853-1c20-468a-ad91-74012e5cbdd0" providerId="ADAL" clId="{32930271-CECC-48A7-B3F3-D0D6D70D9D06}" dt="2021-06-18T20:43:24.241" v="2088" actId="21"/>
          <ac:spMkLst>
            <pc:docMk/>
            <pc:sldMk cId="2495606340" sldId="449"/>
            <ac:spMk id="66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8T20:43:27.021" v="2089" actId="21"/>
          <ac:spMkLst>
            <pc:docMk/>
            <pc:sldMk cId="2495606340" sldId="449"/>
            <ac:spMk id="67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8T20:42:46.861" v="2083" actId="21"/>
          <ac:spMkLst>
            <pc:docMk/>
            <pc:sldMk cId="2495606340" sldId="449"/>
            <ac:spMk id="68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8T20:42:47.399" v="2084" actId="21"/>
          <ac:spMkLst>
            <pc:docMk/>
            <pc:sldMk cId="2495606340" sldId="449"/>
            <ac:spMk id="69" creationId="{00000000-0000-0000-0000-000000000000}"/>
          </ac:spMkLst>
        </pc:spChg>
        <pc:grpChg chg="ord">
          <ac:chgData name="Vincent Bazinet" userId="884a7853-1c20-468a-ad91-74012e5cbdd0" providerId="ADAL" clId="{32930271-CECC-48A7-B3F3-D0D6D70D9D06}" dt="2021-06-18T20:42:45.136" v="2082" actId="167"/>
          <ac:grpSpMkLst>
            <pc:docMk/>
            <pc:sldMk cId="2495606340" sldId="449"/>
            <ac:grpSpMk id="3" creationId="{00000000-0000-0000-0000-000000000000}"/>
          </ac:grpSpMkLst>
        </pc:grpChg>
        <pc:picChg chg="del">
          <ac:chgData name="Vincent Bazinet" userId="884a7853-1c20-468a-ad91-74012e5cbdd0" providerId="ADAL" clId="{32930271-CECC-48A7-B3F3-D0D6D70D9D06}" dt="2021-06-18T20:42:47.857" v="2085" actId="21"/>
          <ac:picMkLst>
            <pc:docMk/>
            <pc:sldMk cId="2495606340" sldId="449"/>
            <ac:picMk id="40" creationId="{00000000-0000-0000-0000-000000000000}"/>
          </ac:picMkLst>
        </pc:picChg>
      </pc:sldChg>
      <pc:sldChg chg="delSp modSp add del mod">
        <pc:chgData name="Vincent Bazinet" userId="884a7853-1c20-468a-ad91-74012e5cbdd0" providerId="ADAL" clId="{32930271-CECC-48A7-B3F3-D0D6D70D9D06}" dt="2021-06-28T19:32:49.744" v="4779" actId="2696"/>
        <pc:sldMkLst>
          <pc:docMk/>
          <pc:sldMk cId="3136422290" sldId="450"/>
        </pc:sldMkLst>
        <pc:spChg chg="mod">
          <ac:chgData name="Vincent Bazinet" userId="884a7853-1c20-468a-ad91-74012e5cbdd0" providerId="ADAL" clId="{32930271-CECC-48A7-B3F3-D0D6D70D9D06}" dt="2021-06-18T20:12:10.857" v="1707" actId="20577"/>
          <ac:spMkLst>
            <pc:docMk/>
            <pc:sldMk cId="3136422290" sldId="450"/>
            <ac:spMk id="9" creationId="{01971B3A-54F9-4B20-B5DC-3157EB90391D}"/>
          </ac:spMkLst>
        </pc:spChg>
        <pc:picChg chg="del">
          <ac:chgData name="Vincent Bazinet" userId="884a7853-1c20-468a-ad91-74012e5cbdd0" providerId="ADAL" clId="{32930271-CECC-48A7-B3F3-D0D6D70D9D06}" dt="2021-06-18T20:12:12.187" v="1708" actId="21"/>
          <ac:picMkLst>
            <pc:docMk/>
            <pc:sldMk cId="3136422290" sldId="450"/>
            <ac:picMk id="5122" creationId="{38BC5594-82D3-40E4-A468-FC1A1383CADD}"/>
          </ac:picMkLst>
        </pc:picChg>
        <pc:picChg chg="del">
          <ac:chgData name="Vincent Bazinet" userId="884a7853-1c20-468a-ad91-74012e5cbdd0" providerId="ADAL" clId="{32930271-CECC-48A7-B3F3-D0D6D70D9D06}" dt="2021-06-18T20:12:12.522" v="1709" actId="21"/>
          <ac:picMkLst>
            <pc:docMk/>
            <pc:sldMk cId="3136422290" sldId="450"/>
            <ac:picMk id="5124" creationId="{0A23DF2B-2DFB-4C5F-8BB7-BE4EC10B18E2}"/>
          </ac:picMkLst>
        </pc:picChg>
        <pc:picChg chg="del">
          <ac:chgData name="Vincent Bazinet" userId="884a7853-1c20-468a-ad91-74012e5cbdd0" providerId="ADAL" clId="{32930271-CECC-48A7-B3F3-D0D6D70D9D06}" dt="2021-06-18T20:12:12.855" v="1710" actId="21"/>
          <ac:picMkLst>
            <pc:docMk/>
            <pc:sldMk cId="3136422290" sldId="450"/>
            <ac:picMk id="5126" creationId="{005CD712-855B-4F90-A614-4F17A6A5A85D}"/>
          </ac:picMkLst>
        </pc:picChg>
        <pc:picChg chg="del mod">
          <ac:chgData name="Vincent Bazinet" userId="884a7853-1c20-468a-ad91-74012e5cbdd0" providerId="ADAL" clId="{32930271-CECC-48A7-B3F3-D0D6D70D9D06}" dt="2021-06-18T20:12:13.237" v="1712" actId="21"/>
          <ac:picMkLst>
            <pc:docMk/>
            <pc:sldMk cId="3136422290" sldId="450"/>
            <ac:picMk id="5128" creationId="{1D188D34-76AD-43D4-9535-D19985752A76}"/>
          </ac:picMkLst>
        </pc:picChg>
        <pc:picChg chg="del">
          <ac:chgData name="Vincent Bazinet" userId="884a7853-1c20-468a-ad91-74012e5cbdd0" providerId="ADAL" clId="{32930271-CECC-48A7-B3F3-D0D6D70D9D06}" dt="2021-06-18T20:12:13.719" v="1713" actId="21"/>
          <ac:picMkLst>
            <pc:docMk/>
            <pc:sldMk cId="3136422290" sldId="450"/>
            <ac:picMk id="5130" creationId="{9B529E68-8A36-4100-9426-844240F98E8A}"/>
          </ac:picMkLst>
        </pc:picChg>
      </pc:sldChg>
      <pc:sldChg chg="addSp delSp modSp add mod">
        <pc:chgData name="Vincent Bazinet" userId="884a7853-1c20-468a-ad91-74012e5cbdd0" providerId="ADAL" clId="{32930271-CECC-48A7-B3F3-D0D6D70D9D06}" dt="2021-06-18T20:12:57.575" v="1760" actId="20577"/>
        <pc:sldMkLst>
          <pc:docMk/>
          <pc:sldMk cId="1748550935" sldId="451"/>
        </pc:sldMkLst>
        <pc:spChg chg="mod">
          <ac:chgData name="Vincent Bazinet" userId="884a7853-1c20-468a-ad91-74012e5cbdd0" providerId="ADAL" clId="{32930271-CECC-48A7-B3F3-D0D6D70D9D06}" dt="2021-06-18T20:12:57.575" v="1760" actId="20577"/>
          <ac:spMkLst>
            <pc:docMk/>
            <pc:sldMk cId="1748550935" sldId="451"/>
            <ac:spMk id="9" creationId="{01971B3A-54F9-4B20-B5DC-3157EB90391D}"/>
          </ac:spMkLst>
        </pc:spChg>
        <pc:spChg chg="add del mod">
          <ac:chgData name="Vincent Bazinet" userId="884a7853-1c20-468a-ad91-74012e5cbdd0" providerId="ADAL" clId="{32930271-CECC-48A7-B3F3-D0D6D70D9D06}" dt="2021-06-18T20:12:51.526" v="1749" actId="21"/>
          <ac:spMkLst>
            <pc:docMk/>
            <pc:sldMk cId="1748550935" sldId="451"/>
            <ac:spMk id="10" creationId="{6125E247-B3AF-47C4-BF2F-A6FE66DE346D}"/>
          </ac:spMkLst>
        </pc:spChg>
        <pc:picChg chg="del">
          <ac:chgData name="Vincent Bazinet" userId="884a7853-1c20-468a-ad91-74012e5cbdd0" providerId="ADAL" clId="{32930271-CECC-48A7-B3F3-D0D6D70D9D06}" dt="2021-06-18T20:12:28.789" v="1729" actId="21"/>
          <ac:picMkLst>
            <pc:docMk/>
            <pc:sldMk cId="1748550935" sldId="451"/>
            <ac:picMk id="5122" creationId="{38BC5594-82D3-40E4-A468-FC1A1383CADD}"/>
          </ac:picMkLst>
        </pc:picChg>
        <pc:picChg chg="del">
          <ac:chgData name="Vincent Bazinet" userId="884a7853-1c20-468a-ad91-74012e5cbdd0" providerId="ADAL" clId="{32930271-CECC-48A7-B3F3-D0D6D70D9D06}" dt="2021-06-18T20:12:29.098" v="1730" actId="21"/>
          <ac:picMkLst>
            <pc:docMk/>
            <pc:sldMk cId="1748550935" sldId="451"/>
            <ac:picMk id="5124" creationId="{0A23DF2B-2DFB-4C5F-8BB7-BE4EC10B18E2}"/>
          </ac:picMkLst>
        </pc:picChg>
        <pc:picChg chg="del">
          <ac:chgData name="Vincent Bazinet" userId="884a7853-1c20-468a-ad91-74012e5cbdd0" providerId="ADAL" clId="{32930271-CECC-48A7-B3F3-D0D6D70D9D06}" dt="2021-06-18T20:12:29.442" v="1731" actId="21"/>
          <ac:picMkLst>
            <pc:docMk/>
            <pc:sldMk cId="1748550935" sldId="451"/>
            <ac:picMk id="5126" creationId="{005CD712-855B-4F90-A614-4F17A6A5A85D}"/>
          </ac:picMkLst>
        </pc:picChg>
        <pc:picChg chg="del">
          <ac:chgData name="Vincent Bazinet" userId="884a7853-1c20-468a-ad91-74012e5cbdd0" providerId="ADAL" clId="{32930271-CECC-48A7-B3F3-D0D6D70D9D06}" dt="2021-06-18T20:12:29.824" v="1732" actId="21"/>
          <ac:picMkLst>
            <pc:docMk/>
            <pc:sldMk cId="1748550935" sldId="451"/>
            <ac:picMk id="5128" creationId="{1D188D34-76AD-43D4-9535-D19985752A76}"/>
          </ac:picMkLst>
        </pc:picChg>
        <pc:picChg chg="del">
          <ac:chgData name="Vincent Bazinet" userId="884a7853-1c20-468a-ad91-74012e5cbdd0" providerId="ADAL" clId="{32930271-CECC-48A7-B3F3-D0D6D70D9D06}" dt="2021-06-18T20:12:30.199" v="1733" actId="21"/>
          <ac:picMkLst>
            <pc:docMk/>
            <pc:sldMk cId="1748550935" sldId="451"/>
            <ac:picMk id="5130" creationId="{9B529E68-8A36-4100-9426-844240F98E8A}"/>
          </ac:picMkLst>
        </pc:picChg>
      </pc:sldChg>
      <pc:sldChg chg="add del">
        <pc:chgData name="Vincent Bazinet" userId="884a7853-1c20-468a-ad91-74012e5cbdd0" providerId="ADAL" clId="{32930271-CECC-48A7-B3F3-D0D6D70D9D06}" dt="2021-06-28T18:26:32.746" v="4778" actId="2696"/>
        <pc:sldMkLst>
          <pc:docMk/>
          <pc:sldMk cId="2079376875" sldId="452"/>
        </pc:sldMkLst>
      </pc:sldChg>
      <pc:sldChg chg="addSp delSp modSp add mod delAnim modAnim modNotesTx">
        <pc:chgData name="Vincent Bazinet" userId="884a7853-1c20-468a-ad91-74012e5cbdd0" providerId="ADAL" clId="{32930271-CECC-48A7-B3F3-D0D6D70D9D06}" dt="2021-06-18T21:36:25.325" v="3052" actId="20577"/>
        <pc:sldMkLst>
          <pc:docMk/>
          <pc:sldMk cId="2444937795" sldId="453"/>
        </pc:sldMkLst>
        <pc:spChg chg="del">
          <ac:chgData name="Vincent Bazinet" userId="884a7853-1c20-468a-ad91-74012e5cbdd0" providerId="ADAL" clId="{32930271-CECC-48A7-B3F3-D0D6D70D9D06}" dt="2021-06-18T20:44:41.164" v="2093" actId="21"/>
          <ac:spMkLst>
            <pc:docMk/>
            <pc:sldMk cId="2444937795" sldId="453"/>
            <ac:spMk id="31" creationId="{9A1A9131-1A93-445D-8136-2F5165A8382C}"/>
          </ac:spMkLst>
        </pc:spChg>
        <pc:spChg chg="add mod">
          <ac:chgData name="Vincent Bazinet" userId="884a7853-1c20-468a-ad91-74012e5cbdd0" providerId="ADAL" clId="{32930271-CECC-48A7-B3F3-D0D6D70D9D06}" dt="2021-06-18T21:08:37.992" v="2612" actId="1076"/>
          <ac:spMkLst>
            <pc:docMk/>
            <pc:sldMk cId="2444937795" sldId="453"/>
            <ac:spMk id="32" creationId="{E2414970-0435-477B-91BD-CEDCE74BD77B}"/>
          </ac:spMkLst>
        </pc:spChg>
        <pc:spChg chg="del">
          <ac:chgData name="Vincent Bazinet" userId="884a7853-1c20-468a-ad91-74012e5cbdd0" providerId="ADAL" clId="{32930271-CECC-48A7-B3F3-D0D6D70D9D06}" dt="2021-06-18T20:44:41.164" v="2093" actId="21"/>
          <ac:spMkLst>
            <pc:docMk/>
            <pc:sldMk cId="2444937795" sldId="453"/>
            <ac:spMk id="34" creationId="{AE76EB93-CE78-4D37-B070-BFC0B78D878A}"/>
          </ac:spMkLst>
        </pc:spChg>
        <pc:spChg chg="del">
          <ac:chgData name="Vincent Bazinet" userId="884a7853-1c20-468a-ad91-74012e5cbdd0" providerId="ADAL" clId="{32930271-CECC-48A7-B3F3-D0D6D70D9D06}" dt="2021-06-18T20:44:41.164" v="2093" actId="21"/>
          <ac:spMkLst>
            <pc:docMk/>
            <pc:sldMk cId="2444937795" sldId="453"/>
            <ac:spMk id="35" creationId="{5BD0F7CF-FC56-42E3-9EBD-4CD10999C64E}"/>
          </ac:spMkLst>
        </pc:spChg>
        <pc:spChg chg="add mod">
          <ac:chgData name="Vincent Bazinet" userId="884a7853-1c20-468a-ad91-74012e5cbdd0" providerId="ADAL" clId="{32930271-CECC-48A7-B3F3-D0D6D70D9D06}" dt="2021-06-18T21:08:13.980" v="2607" actId="14100"/>
          <ac:spMkLst>
            <pc:docMk/>
            <pc:sldMk cId="2444937795" sldId="453"/>
            <ac:spMk id="36" creationId="{079D3BDF-0C14-4A73-95F6-C9A6CC665DC9}"/>
          </ac:spMkLst>
        </pc:spChg>
        <pc:spChg chg="del">
          <ac:chgData name="Vincent Bazinet" userId="884a7853-1c20-468a-ad91-74012e5cbdd0" providerId="ADAL" clId="{32930271-CECC-48A7-B3F3-D0D6D70D9D06}" dt="2021-06-18T20:44:41.164" v="2093" actId="21"/>
          <ac:spMkLst>
            <pc:docMk/>
            <pc:sldMk cId="2444937795" sldId="453"/>
            <ac:spMk id="37" creationId="{4F2DAB93-7378-45B8-92D4-2580DEA55CCA}"/>
          </ac:spMkLst>
        </pc:spChg>
        <pc:spChg chg="add mod">
          <ac:chgData name="Vincent Bazinet" userId="884a7853-1c20-468a-ad91-74012e5cbdd0" providerId="ADAL" clId="{32930271-CECC-48A7-B3F3-D0D6D70D9D06}" dt="2021-06-18T21:08:18.174" v="2609" actId="14100"/>
          <ac:spMkLst>
            <pc:docMk/>
            <pc:sldMk cId="2444937795" sldId="453"/>
            <ac:spMk id="38" creationId="{F8776C02-4705-4DD7-A3F9-A448A7AC8539}"/>
          </ac:spMkLst>
        </pc:spChg>
        <pc:spChg chg="del">
          <ac:chgData name="Vincent Bazinet" userId="884a7853-1c20-468a-ad91-74012e5cbdd0" providerId="ADAL" clId="{32930271-CECC-48A7-B3F3-D0D6D70D9D06}" dt="2021-06-18T20:44:41.164" v="2093" actId="21"/>
          <ac:spMkLst>
            <pc:docMk/>
            <pc:sldMk cId="2444937795" sldId="453"/>
            <ac:spMk id="39" creationId="{AD580127-3593-41FC-99AB-8F935140E1C6}"/>
          </ac:spMkLst>
        </pc:spChg>
        <pc:spChg chg="add del mod">
          <ac:chgData name="Vincent Bazinet" userId="884a7853-1c20-468a-ad91-74012e5cbdd0" providerId="ADAL" clId="{32930271-CECC-48A7-B3F3-D0D6D70D9D06}" dt="2021-06-18T21:07:26.855" v="2599" actId="21"/>
          <ac:spMkLst>
            <pc:docMk/>
            <pc:sldMk cId="2444937795" sldId="453"/>
            <ac:spMk id="40" creationId="{39D50DB0-F65D-44A4-9C67-44C4C5C85A5B}"/>
          </ac:spMkLst>
        </pc:spChg>
        <pc:spChg chg="del">
          <ac:chgData name="Vincent Bazinet" userId="884a7853-1c20-468a-ad91-74012e5cbdd0" providerId="ADAL" clId="{32930271-CECC-48A7-B3F3-D0D6D70D9D06}" dt="2021-06-18T20:44:41.164" v="2093" actId="21"/>
          <ac:spMkLst>
            <pc:docMk/>
            <pc:sldMk cId="2444937795" sldId="453"/>
            <ac:spMk id="41" creationId="{DCF2C9A6-6196-408B-9784-1DD118EB6237}"/>
          </ac:spMkLst>
        </pc:spChg>
        <pc:spChg chg="del">
          <ac:chgData name="Vincent Bazinet" userId="884a7853-1c20-468a-ad91-74012e5cbdd0" providerId="ADAL" clId="{32930271-CECC-48A7-B3F3-D0D6D70D9D06}" dt="2021-06-18T20:44:41.164" v="2093" actId="21"/>
          <ac:spMkLst>
            <pc:docMk/>
            <pc:sldMk cId="2444937795" sldId="453"/>
            <ac:spMk id="43" creationId="{47707D69-9CE3-4B2C-8521-AE4B8DB16B0C}"/>
          </ac:spMkLst>
        </pc:spChg>
        <pc:spChg chg="del">
          <ac:chgData name="Vincent Bazinet" userId="884a7853-1c20-468a-ad91-74012e5cbdd0" providerId="ADAL" clId="{32930271-CECC-48A7-B3F3-D0D6D70D9D06}" dt="2021-06-18T20:44:41.164" v="2093" actId="21"/>
          <ac:spMkLst>
            <pc:docMk/>
            <pc:sldMk cId="2444937795" sldId="453"/>
            <ac:spMk id="70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18T20:44:41.164" v="2093" actId="21"/>
          <ac:spMkLst>
            <pc:docMk/>
            <pc:sldMk cId="2444937795" sldId="453"/>
            <ac:spMk id="72" creationId="{00000000-0000-0000-0000-000000000000}"/>
          </ac:spMkLst>
        </pc:spChg>
        <pc:grpChg chg="del">
          <ac:chgData name="Vincent Bazinet" userId="884a7853-1c20-468a-ad91-74012e5cbdd0" providerId="ADAL" clId="{32930271-CECC-48A7-B3F3-D0D6D70D9D06}" dt="2021-06-18T20:44:41.164" v="2093" actId="21"/>
          <ac:grpSpMkLst>
            <pc:docMk/>
            <pc:sldMk cId="2444937795" sldId="453"/>
            <ac:grpSpMk id="3" creationId="{00000000-0000-0000-0000-000000000000}"/>
          </ac:grpSpMkLst>
        </pc:grpChg>
        <pc:picChg chg="add mod">
          <ac:chgData name="Vincent Bazinet" userId="884a7853-1c20-468a-ad91-74012e5cbdd0" providerId="ADAL" clId="{32930271-CECC-48A7-B3F3-D0D6D70D9D06}" dt="2021-06-18T21:08:16.578" v="2608" actId="1076"/>
          <ac:picMkLst>
            <pc:docMk/>
            <pc:sldMk cId="2444937795" sldId="453"/>
            <ac:picMk id="6" creationId="{35D02B76-7565-4CDF-BD7E-9733D872A876}"/>
          </ac:picMkLst>
        </pc:picChg>
        <pc:picChg chg="add del mod">
          <ac:chgData name="Vincent Bazinet" userId="884a7853-1c20-468a-ad91-74012e5cbdd0" providerId="ADAL" clId="{32930271-CECC-48A7-B3F3-D0D6D70D9D06}" dt="2021-06-18T21:07:26.855" v="2599" actId="21"/>
          <ac:picMkLst>
            <pc:docMk/>
            <pc:sldMk cId="2444937795" sldId="453"/>
            <ac:picMk id="42" creationId="{74890A99-0FAC-4B6B-8AE8-B7E194FDACE5}"/>
          </ac:picMkLst>
        </pc:picChg>
        <pc:picChg chg="del">
          <ac:chgData name="Vincent Bazinet" userId="884a7853-1c20-468a-ad91-74012e5cbdd0" providerId="ADAL" clId="{32930271-CECC-48A7-B3F3-D0D6D70D9D06}" dt="2021-06-18T20:44:41.164" v="2093" actId="21"/>
          <ac:picMkLst>
            <pc:docMk/>
            <pc:sldMk cId="2444937795" sldId="453"/>
            <ac:picMk id="52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0:44:41.164" v="2093" actId="21"/>
          <ac:picMkLst>
            <pc:docMk/>
            <pc:sldMk cId="2444937795" sldId="453"/>
            <ac:picMk id="53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0:44:41.164" v="2093" actId="21"/>
          <ac:picMkLst>
            <pc:docMk/>
            <pc:sldMk cId="2444937795" sldId="453"/>
            <ac:picMk id="54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0:44:41.164" v="2093" actId="21"/>
          <ac:picMkLst>
            <pc:docMk/>
            <pc:sldMk cId="2444937795" sldId="453"/>
            <ac:picMk id="55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0:44:41.164" v="2093" actId="21"/>
          <ac:picMkLst>
            <pc:docMk/>
            <pc:sldMk cId="2444937795" sldId="453"/>
            <ac:picMk id="56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0:44:41.164" v="2093" actId="21"/>
          <ac:picMkLst>
            <pc:docMk/>
            <pc:sldMk cId="2444937795" sldId="453"/>
            <ac:picMk id="57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0:44:41.164" v="2093" actId="21"/>
          <ac:picMkLst>
            <pc:docMk/>
            <pc:sldMk cId="2444937795" sldId="453"/>
            <ac:picMk id="58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0:44:41.164" v="2093" actId="21"/>
          <ac:picMkLst>
            <pc:docMk/>
            <pc:sldMk cId="2444937795" sldId="453"/>
            <ac:picMk id="59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0:44:41.164" v="2093" actId="21"/>
          <ac:picMkLst>
            <pc:docMk/>
            <pc:sldMk cId="2444937795" sldId="453"/>
            <ac:picMk id="60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0:44:41.164" v="2093" actId="21"/>
          <ac:picMkLst>
            <pc:docMk/>
            <pc:sldMk cId="2444937795" sldId="453"/>
            <ac:picMk id="61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0:44:41.164" v="2093" actId="21"/>
          <ac:picMkLst>
            <pc:docMk/>
            <pc:sldMk cId="2444937795" sldId="453"/>
            <ac:picMk id="62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0:44:41.164" v="2093" actId="21"/>
          <ac:picMkLst>
            <pc:docMk/>
            <pc:sldMk cId="2444937795" sldId="453"/>
            <ac:picMk id="63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0:44:41.164" v="2093" actId="21"/>
          <ac:picMkLst>
            <pc:docMk/>
            <pc:sldMk cId="2444937795" sldId="453"/>
            <ac:picMk id="64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0:44:41.164" v="2093" actId="21"/>
          <ac:picMkLst>
            <pc:docMk/>
            <pc:sldMk cId="2444937795" sldId="453"/>
            <ac:picMk id="65" creationId="{00000000-0000-0000-0000-000000000000}"/>
          </ac:picMkLst>
        </pc:picChg>
      </pc:sldChg>
      <pc:sldChg chg="addSp delSp modSp add mod delAnim modNotesTx">
        <pc:chgData name="Vincent Bazinet" userId="884a7853-1c20-468a-ad91-74012e5cbdd0" providerId="ADAL" clId="{32930271-CECC-48A7-B3F3-D0D6D70D9D06}" dt="2021-06-18T21:36:22.873" v="3051" actId="20577"/>
        <pc:sldMkLst>
          <pc:docMk/>
          <pc:sldMk cId="962577387" sldId="454"/>
        </pc:sldMkLst>
        <pc:spChg chg="add mod">
          <ac:chgData name="Vincent Bazinet" userId="884a7853-1c20-468a-ad91-74012e5cbdd0" providerId="ADAL" clId="{32930271-CECC-48A7-B3F3-D0D6D70D9D06}" dt="2021-06-18T21:08:55.988" v="2614" actId="12"/>
          <ac:spMkLst>
            <pc:docMk/>
            <pc:sldMk cId="962577387" sldId="454"/>
            <ac:spMk id="8" creationId="{FC8539B9-7534-477D-857B-98A324739CD4}"/>
          </ac:spMkLst>
        </pc:spChg>
        <pc:spChg chg="add mod">
          <ac:chgData name="Vincent Bazinet" userId="884a7853-1c20-468a-ad91-74012e5cbdd0" providerId="ADAL" clId="{32930271-CECC-48A7-B3F3-D0D6D70D9D06}" dt="2021-06-18T21:08:07.932" v="2606" actId="1076"/>
          <ac:spMkLst>
            <pc:docMk/>
            <pc:sldMk cId="962577387" sldId="454"/>
            <ac:spMk id="10" creationId="{6CE8F711-FEB8-4459-B9D5-7D5B1C40E1A0}"/>
          </ac:spMkLst>
        </pc:spChg>
        <pc:spChg chg="del">
          <ac:chgData name="Vincent Bazinet" userId="884a7853-1c20-468a-ad91-74012e5cbdd0" providerId="ADAL" clId="{32930271-CECC-48A7-B3F3-D0D6D70D9D06}" dt="2021-06-18T21:07:30.628" v="2601" actId="21"/>
          <ac:spMkLst>
            <pc:docMk/>
            <pc:sldMk cId="962577387" sldId="454"/>
            <ac:spMk id="32" creationId="{E2414970-0435-477B-91BD-CEDCE74BD77B}"/>
          </ac:spMkLst>
        </pc:spChg>
        <pc:spChg chg="del">
          <ac:chgData name="Vincent Bazinet" userId="884a7853-1c20-468a-ad91-74012e5cbdd0" providerId="ADAL" clId="{32930271-CECC-48A7-B3F3-D0D6D70D9D06}" dt="2021-06-18T21:07:30.628" v="2601" actId="21"/>
          <ac:spMkLst>
            <pc:docMk/>
            <pc:sldMk cId="962577387" sldId="454"/>
            <ac:spMk id="36" creationId="{079D3BDF-0C14-4A73-95F6-C9A6CC665DC9}"/>
          </ac:spMkLst>
        </pc:spChg>
        <pc:spChg chg="del">
          <ac:chgData name="Vincent Bazinet" userId="884a7853-1c20-468a-ad91-74012e5cbdd0" providerId="ADAL" clId="{32930271-CECC-48A7-B3F3-D0D6D70D9D06}" dt="2021-06-18T21:07:30.628" v="2601" actId="21"/>
          <ac:spMkLst>
            <pc:docMk/>
            <pc:sldMk cId="962577387" sldId="454"/>
            <ac:spMk id="38" creationId="{F8776C02-4705-4DD7-A3F9-A448A7AC8539}"/>
          </ac:spMkLst>
        </pc:spChg>
        <pc:picChg chg="del">
          <ac:chgData name="Vincent Bazinet" userId="884a7853-1c20-468a-ad91-74012e5cbdd0" providerId="ADAL" clId="{32930271-CECC-48A7-B3F3-D0D6D70D9D06}" dt="2021-06-18T21:07:30.628" v="2601" actId="21"/>
          <ac:picMkLst>
            <pc:docMk/>
            <pc:sldMk cId="962577387" sldId="454"/>
            <ac:picMk id="6" creationId="{35D02B76-7565-4CDF-BD7E-9733D872A876}"/>
          </ac:picMkLst>
        </pc:picChg>
        <pc:picChg chg="add mod">
          <ac:chgData name="Vincent Bazinet" userId="884a7853-1c20-468a-ad91-74012e5cbdd0" providerId="ADAL" clId="{32930271-CECC-48A7-B3F3-D0D6D70D9D06}" dt="2021-06-18T21:07:40.436" v="2602"/>
          <ac:picMkLst>
            <pc:docMk/>
            <pc:sldMk cId="962577387" sldId="454"/>
            <ac:picMk id="9" creationId="{B48D983F-26CD-4196-9F6F-41BC4E896FDE}"/>
          </ac:picMkLst>
        </pc:picChg>
      </pc:sldChg>
      <pc:sldChg chg="addSp delSp modSp add mod delAnim modAnim modNotesTx">
        <pc:chgData name="Vincent Bazinet" userId="884a7853-1c20-468a-ad91-74012e5cbdd0" providerId="ADAL" clId="{32930271-CECC-48A7-B3F3-D0D6D70D9D06}" dt="2021-06-27T21:19:44.917" v="4038" actId="20577"/>
        <pc:sldMkLst>
          <pc:docMk/>
          <pc:sldMk cId="3534433570" sldId="455"/>
        </pc:sldMkLst>
        <pc:spChg chg="mod">
          <ac:chgData name="Vincent Bazinet" userId="884a7853-1c20-468a-ad91-74012e5cbdd0" providerId="ADAL" clId="{32930271-CECC-48A7-B3F3-D0D6D70D9D06}" dt="2021-06-18T21:16:00.770" v="3006" actId="20577"/>
          <ac:spMkLst>
            <pc:docMk/>
            <pc:sldMk cId="3534433570" sldId="455"/>
            <ac:spMk id="10" creationId="{852915CB-69C5-455E-961F-84847C129789}"/>
          </ac:spMkLst>
        </pc:spChg>
        <pc:spChg chg="add mod">
          <ac:chgData name="Vincent Bazinet" userId="884a7853-1c20-468a-ad91-74012e5cbdd0" providerId="ADAL" clId="{32930271-CECC-48A7-B3F3-D0D6D70D9D06}" dt="2021-06-18T21:16:06.371" v="3008" actId="14100"/>
          <ac:spMkLst>
            <pc:docMk/>
            <pc:sldMk cId="3534433570" sldId="455"/>
            <ac:spMk id="27" creationId="{21B4F0E2-060E-4790-AF91-1641F0531A89}"/>
          </ac:spMkLst>
        </pc:spChg>
        <pc:spChg chg="add mod">
          <ac:chgData name="Vincent Bazinet" userId="884a7853-1c20-468a-ad91-74012e5cbdd0" providerId="ADAL" clId="{32930271-CECC-48A7-B3F3-D0D6D70D9D06}" dt="2021-06-18T21:16:10.101" v="3009" actId="1076"/>
          <ac:spMkLst>
            <pc:docMk/>
            <pc:sldMk cId="3534433570" sldId="455"/>
            <ac:spMk id="31" creationId="{819BA79D-9E47-4EBB-827B-9931A6BA3952}"/>
          </ac:spMkLst>
        </pc:spChg>
        <pc:spChg chg="add mod">
          <ac:chgData name="Vincent Bazinet" userId="884a7853-1c20-468a-ad91-74012e5cbdd0" providerId="ADAL" clId="{32930271-CECC-48A7-B3F3-D0D6D70D9D06}" dt="2021-06-27T17:27:20.677" v="3257" actId="1076"/>
          <ac:spMkLst>
            <pc:docMk/>
            <pc:sldMk cId="3534433570" sldId="455"/>
            <ac:spMk id="32" creationId="{99CF16A7-A909-4215-BCCD-A1D74620F4F6}"/>
          </ac:spMkLst>
        </pc:spChg>
        <pc:spChg chg="add mod">
          <ac:chgData name="Vincent Bazinet" userId="884a7853-1c20-468a-ad91-74012e5cbdd0" providerId="ADAL" clId="{32930271-CECC-48A7-B3F3-D0D6D70D9D06}" dt="2021-06-18T21:16:44.813" v="3024" actId="1076"/>
          <ac:spMkLst>
            <pc:docMk/>
            <pc:sldMk cId="3534433570" sldId="455"/>
            <ac:spMk id="33" creationId="{07EBFB0F-05DB-4AFF-B161-02E120B3A1B5}"/>
          </ac:spMkLst>
        </pc:spChg>
        <pc:spChg chg="add mod">
          <ac:chgData name="Vincent Bazinet" userId="884a7853-1c20-468a-ad91-74012e5cbdd0" providerId="ADAL" clId="{32930271-CECC-48A7-B3F3-D0D6D70D9D06}" dt="2021-06-18T21:36:04.446" v="3048" actId="1076"/>
          <ac:spMkLst>
            <pc:docMk/>
            <pc:sldMk cId="3534433570" sldId="455"/>
            <ac:spMk id="35" creationId="{09F1AA79-5792-49C9-A6BB-56D35F8FC07F}"/>
          </ac:spMkLst>
        </pc:spChg>
        <pc:spChg chg="add mod">
          <ac:chgData name="Vincent Bazinet" userId="884a7853-1c20-468a-ad91-74012e5cbdd0" providerId="ADAL" clId="{32930271-CECC-48A7-B3F3-D0D6D70D9D06}" dt="2021-06-18T21:36:06.544" v="3049" actId="1076"/>
          <ac:spMkLst>
            <pc:docMk/>
            <pc:sldMk cId="3534433570" sldId="455"/>
            <ac:spMk id="37" creationId="{E1B2B7B2-AF82-443D-88D7-3826D1298929}"/>
          </ac:spMkLst>
        </pc:spChg>
        <pc:picChg chg="mod">
          <ac:chgData name="Vincent Bazinet" userId="884a7853-1c20-468a-ad91-74012e5cbdd0" providerId="ADAL" clId="{32930271-CECC-48A7-B3F3-D0D6D70D9D06}" dt="2021-06-18T21:17:19.557" v="3031" actId="1076"/>
          <ac:picMkLst>
            <pc:docMk/>
            <pc:sldMk cId="3534433570" sldId="455"/>
            <ac:picMk id="2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1:17:18.454" v="3030" actId="21"/>
          <ac:picMkLst>
            <pc:docMk/>
            <pc:sldMk cId="3534433570" sldId="455"/>
            <ac:picMk id="3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1:17:18.454" v="3030" actId="21"/>
          <ac:picMkLst>
            <pc:docMk/>
            <pc:sldMk cId="3534433570" sldId="455"/>
            <ac:picMk id="6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1:17:18.454" v="3030" actId="21"/>
          <ac:picMkLst>
            <pc:docMk/>
            <pc:sldMk cId="3534433570" sldId="455"/>
            <ac:picMk id="8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1:17:18.454" v="3030" actId="21"/>
          <ac:picMkLst>
            <pc:docMk/>
            <pc:sldMk cId="3534433570" sldId="455"/>
            <ac:picMk id="9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1:17:18.454" v="3030" actId="21"/>
          <ac:picMkLst>
            <pc:docMk/>
            <pc:sldMk cId="3534433570" sldId="455"/>
            <ac:picMk id="11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1:17:18.454" v="3030" actId="21"/>
          <ac:picMkLst>
            <pc:docMk/>
            <pc:sldMk cId="3534433570" sldId="455"/>
            <ac:picMk id="13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1:17:18.454" v="3030" actId="21"/>
          <ac:picMkLst>
            <pc:docMk/>
            <pc:sldMk cId="3534433570" sldId="455"/>
            <ac:picMk id="14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1:17:18.454" v="3030" actId="21"/>
          <ac:picMkLst>
            <pc:docMk/>
            <pc:sldMk cId="3534433570" sldId="455"/>
            <ac:picMk id="15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1:17:18.454" v="3030" actId="21"/>
          <ac:picMkLst>
            <pc:docMk/>
            <pc:sldMk cId="3534433570" sldId="455"/>
            <ac:picMk id="16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1:17:18.454" v="3030" actId="21"/>
          <ac:picMkLst>
            <pc:docMk/>
            <pc:sldMk cId="3534433570" sldId="455"/>
            <ac:picMk id="17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1:17:18.454" v="3030" actId="21"/>
          <ac:picMkLst>
            <pc:docMk/>
            <pc:sldMk cId="3534433570" sldId="455"/>
            <ac:picMk id="18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1:17:18.454" v="3030" actId="21"/>
          <ac:picMkLst>
            <pc:docMk/>
            <pc:sldMk cId="3534433570" sldId="455"/>
            <ac:picMk id="19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1:17:16.229" v="3029" actId="21"/>
          <ac:picMkLst>
            <pc:docMk/>
            <pc:sldMk cId="3534433570" sldId="455"/>
            <ac:picMk id="21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1:17:18.454" v="3030" actId="21"/>
          <ac:picMkLst>
            <pc:docMk/>
            <pc:sldMk cId="3534433570" sldId="455"/>
            <ac:picMk id="22" creationId="{00000000-0000-0000-0000-000000000000}"/>
          </ac:picMkLst>
        </pc:picChg>
        <pc:picChg chg="mod">
          <ac:chgData name="Vincent Bazinet" userId="884a7853-1c20-468a-ad91-74012e5cbdd0" providerId="ADAL" clId="{32930271-CECC-48A7-B3F3-D0D6D70D9D06}" dt="2021-06-18T21:17:22.818" v="3032" actId="1076"/>
          <ac:picMkLst>
            <pc:docMk/>
            <pc:sldMk cId="3534433570" sldId="455"/>
            <ac:picMk id="29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1:17:18.454" v="3030" actId="21"/>
          <ac:picMkLst>
            <pc:docMk/>
            <pc:sldMk cId="3534433570" sldId="455"/>
            <ac:picMk id="42" creationId="{00000000-0000-0000-0000-000000000000}"/>
          </ac:picMkLst>
        </pc:picChg>
        <pc:picChg chg="del">
          <ac:chgData name="Vincent Bazinet" userId="884a7853-1c20-468a-ad91-74012e5cbdd0" providerId="ADAL" clId="{32930271-CECC-48A7-B3F3-D0D6D70D9D06}" dt="2021-06-18T21:17:18.454" v="3030" actId="21"/>
          <ac:picMkLst>
            <pc:docMk/>
            <pc:sldMk cId="3534433570" sldId="455"/>
            <ac:picMk id="43" creationId="{00000000-0000-0000-0000-000000000000}"/>
          </ac:picMkLst>
        </pc:picChg>
      </pc:sldChg>
      <pc:sldChg chg="modSp add mod modNotesTx">
        <pc:chgData name="Vincent Bazinet" userId="884a7853-1c20-468a-ad91-74012e5cbdd0" providerId="ADAL" clId="{32930271-CECC-48A7-B3F3-D0D6D70D9D06}" dt="2021-06-27T21:18:44.440" v="4031" actId="20577"/>
        <pc:sldMkLst>
          <pc:docMk/>
          <pc:sldMk cId="2076270256" sldId="456"/>
        </pc:sldMkLst>
        <pc:spChg chg="mod">
          <ac:chgData name="Vincent Bazinet" userId="884a7853-1c20-468a-ad91-74012e5cbdd0" providerId="ADAL" clId="{32930271-CECC-48A7-B3F3-D0D6D70D9D06}" dt="2021-06-18T21:41:47.090" v="3150" actId="113"/>
          <ac:spMkLst>
            <pc:docMk/>
            <pc:sldMk cId="2076270256" sldId="456"/>
            <ac:spMk id="2" creationId="{10FF9091-E275-4825-BBDA-A659560414E5}"/>
          </ac:spMkLst>
        </pc:spChg>
      </pc:sldChg>
      <pc:sldChg chg="modSp add mod modNotesTx">
        <pc:chgData name="Vincent Bazinet" userId="884a7853-1c20-468a-ad91-74012e5cbdd0" providerId="ADAL" clId="{32930271-CECC-48A7-B3F3-D0D6D70D9D06}" dt="2021-06-27T21:18:55.514" v="4032" actId="20577"/>
        <pc:sldMkLst>
          <pc:docMk/>
          <pc:sldMk cId="3221177588" sldId="457"/>
        </pc:sldMkLst>
        <pc:spChg chg="mod">
          <ac:chgData name="Vincent Bazinet" userId="884a7853-1c20-468a-ad91-74012e5cbdd0" providerId="ADAL" clId="{32930271-CECC-48A7-B3F3-D0D6D70D9D06}" dt="2021-06-18T21:41:56.433" v="3153" actId="207"/>
          <ac:spMkLst>
            <pc:docMk/>
            <pc:sldMk cId="3221177588" sldId="457"/>
            <ac:spMk id="2" creationId="{10FF9091-E275-4825-BBDA-A659560414E5}"/>
          </ac:spMkLst>
        </pc:spChg>
        <pc:spChg chg="mod">
          <ac:chgData name="Vincent Bazinet" userId="884a7853-1c20-468a-ad91-74012e5cbdd0" providerId="ADAL" clId="{32930271-CECC-48A7-B3F3-D0D6D70D9D06}" dt="2021-06-18T21:42:02.420" v="3155" actId="113"/>
          <ac:spMkLst>
            <pc:docMk/>
            <pc:sldMk cId="3221177588" sldId="457"/>
            <ac:spMk id="12" creationId="{C8581402-9FE0-4B5A-9C43-EE0E35E5F69F}"/>
          </ac:spMkLst>
        </pc:spChg>
      </pc:sldChg>
      <pc:sldChg chg="modSp add mod modNotesTx">
        <pc:chgData name="Vincent Bazinet" userId="884a7853-1c20-468a-ad91-74012e5cbdd0" providerId="ADAL" clId="{32930271-CECC-48A7-B3F3-D0D6D70D9D06}" dt="2021-06-27T21:18:30.822" v="4027" actId="20577"/>
        <pc:sldMkLst>
          <pc:docMk/>
          <pc:sldMk cId="1082679842" sldId="458"/>
        </pc:sldMkLst>
        <pc:spChg chg="mod">
          <ac:chgData name="Vincent Bazinet" userId="884a7853-1c20-468a-ad91-74012e5cbdd0" providerId="ADAL" clId="{32930271-CECC-48A7-B3F3-D0D6D70D9D06}" dt="2021-06-18T21:42:12.161" v="3160" actId="113"/>
          <ac:spMkLst>
            <pc:docMk/>
            <pc:sldMk cId="1082679842" sldId="458"/>
            <ac:spMk id="9" creationId="{B2694327-75BE-4BF8-9694-198E2E27A1A6}"/>
          </ac:spMkLst>
        </pc:spChg>
        <pc:spChg chg="mod">
          <ac:chgData name="Vincent Bazinet" userId="884a7853-1c20-468a-ad91-74012e5cbdd0" providerId="ADAL" clId="{32930271-CECC-48A7-B3F3-D0D6D70D9D06}" dt="2021-06-18T21:42:08.600" v="3158" actId="207"/>
          <ac:spMkLst>
            <pc:docMk/>
            <pc:sldMk cId="1082679842" sldId="458"/>
            <ac:spMk id="12" creationId="{C8581402-9FE0-4B5A-9C43-EE0E35E5F69F}"/>
          </ac:spMkLst>
        </pc:spChg>
      </pc:sldChg>
      <pc:sldChg chg="modSp add mod modNotesTx">
        <pc:chgData name="Vincent Bazinet" userId="884a7853-1c20-468a-ad91-74012e5cbdd0" providerId="ADAL" clId="{32930271-CECC-48A7-B3F3-D0D6D70D9D06}" dt="2021-06-27T20:09:11.941" v="4023" actId="20577"/>
        <pc:sldMkLst>
          <pc:docMk/>
          <pc:sldMk cId="2458220562" sldId="459"/>
        </pc:sldMkLst>
        <pc:spChg chg="mod">
          <ac:chgData name="Vincent Bazinet" userId="884a7853-1c20-468a-ad91-74012e5cbdd0" providerId="ADAL" clId="{32930271-CECC-48A7-B3F3-D0D6D70D9D06}" dt="2021-06-18T21:42:29.392" v="3163" actId="207"/>
          <ac:spMkLst>
            <pc:docMk/>
            <pc:sldMk cId="2458220562" sldId="459"/>
            <ac:spMk id="9" creationId="{B2694327-75BE-4BF8-9694-198E2E27A1A6}"/>
          </ac:spMkLst>
        </pc:spChg>
        <pc:spChg chg="mod">
          <ac:chgData name="Vincent Bazinet" userId="884a7853-1c20-468a-ad91-74012e5cbdd0" providerId="ADAL" clId="{32930271-CECC-48A7-B3F3-D0D6D70D9D06}" dt="2021-06-18T21:42:33.106" v="3165" actId="207"/>
          <ac:spMkLst>
            <pc:docMk/>
            <pc:sldMk cId="2458220562" sldId="459"/>
            <ac:spMk id="10" creationId="{89F322EA-4776-4F43-9815-FBF7A1A46781}"/>
          </ac:spMkLst>
        </pc:spChg>
      </pc:sldChg>
      <pc:sldChg chg="modSp add mod modNotesTx">
        <pc:chgData name="Vincent Bazinet" userId="884a7853-1c20-468a-ad91-74012e5cbdd0" providerId="ADAL" clId="{32930271-CECC-48A7-B3F3-D0D6D70D9D06}" dt="2021-06-27T21:35:21.183" v="4422" actId="20577"/>
        <pc:sldMkLst>
          <pc:docMk/>
          <pc:sldMk cId="1131676192" sldId="460"/>
        </pc:sldMkLst>
        <pc:spChg chg="mod">
          <ac:chgData name="Vincent Bazinet" userId="884a7853-1c20-468a-ad91-74012e5cbdd0" providerId="ADAL" clId="{32930271-CECC-48A7-B3F3-D0D6D70D9D06}" dt="2021-06-18T21:42:44.329" v="3169" actId="207"/>
          <ac:spMkLst>
            <pc:docMk/>
            <pc:sldMk cId="1131676192" sldId="460"/>
            <ac:spMk id="10" creationId="{89F322EA-4776-4F43-9815-FBF7A1A46781}"/>
          </ac:spMkLst>
        </pc:spChg>
        <pc:spChg chg="mod">
          <ac:chgData name="Vincent Bazinet" userId="884a7853-1c20-468a-ad91-74012e5cbdd0" providerId="ADAL" clId="{32930271-CECC-48A7-B3F3-D0D6D70D9D06}" dt="2021-06-18T21:42:47.854" v="3171" actId="207"/>
          <ac:spMkLst>
            <pc:docMk/>
            <pc:sldMk cId="1131676192" sldId="460"/>
            <ac:spMk id="11" creationId="{ABF524BB-E68C-4A50-9DFC-A66E651BDA28}"/>
          </ac:spMkLst>
        </pc:spChg>
      </pc:sldChg>
      <pc:sldChg chg="addSp delSp modSp add mod delAnim modAnim">
        <pc:chgData name="Vincent Bazinet" userId="884a7853-1c20-468a-ad91-74012e5cbdd0" providerId="ADAL" clId="{32930271-CECC-48A7-B3F3-D0D6D70D9D06}" dt="2021-06-27T17:37:56.015" v="3423" actId="1035"/>
        <pc:sldMkLst>
          <pc:docMk/>
          <pc:sldMk cId="3973509461" sldId="461"/>
        </pc:sldMkLst>
        <pc:spChg chg="del mod">
          <ac:chgData name="Vincent Bazinet" userId="884a7853-1c20-468a-ad91-74012e5cbdd0" providerId="ADAL" clId="{32930271-CECC-48A7-B3F3-D0D6D70D9D06}" dt="2021-06-27T17:30:08.571" v="3325" actId="21"/>
          <ac:spMkLst>
            <pc:docMk/>
            <pc:sldMk cId="3973509461" sldId="461"/>
            <ac:spMk id="2" creationId="{9D14575D-FB0C-4ED6-82B7-097F968B78CB}"/>
          </ac:spMkLst>
        </pc:spChg>
        <pc:spChg chg="del">
          <ac:chgData name="Vincent Bazinet" userId="884a7853-1c20-468a-ad91-74012e5cbdd0" providerId="ADAL" clId="{32930271-CECC-48A7-B3F3-D0D6D70D9D06}" dt="2021-06-27T17:28:37.250" v="3269" actId="21"/>
          <ac:spMkLst>
            <pc:docMk/>
            <pc:sldMk cId="3973509461" sldId="461"/>
            <ac:spMk id="8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7:37:56.015" v="3423" actId="1035"/>
          <ac:spMkLst>
            <pc:docMk/>
            <pc:sldMk cId="3973509461" sldId="461"/>
            <ac:spMk id="15" creationId="{8422A045-4CAA-4D2E-BAE8-24BD90E17825}"/>
          </ac:spMkLst>
        </pc:spChg>
        <pc:spChg chg="mod">
          <ac:chgData name="Vincent Bazinet" userId="884a7853-1c20-468a-ad91-74012e5cbdd0" providerId="ADAL" clId="{32930271-CECC-48A7-B3F3-D0D6D70D9D06}" dt="2021-06-27T17:37:56.015" v="3423" actId="1035"/>
          <ac:spMkLst>
            <pc:docMk/>
            <pc:sldMk cId="3973509461" sldId="461"/>
            <ac:spMk id="16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7:37:56.015" v="3423" actId="1035"/>
          <ac:spMkLst>
            <pc:docMk/>
            <pc:sldMk cId="3973509461" sldId="461"/>
            <ac:spMk id="17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7:37:56.015" v="3423" actId="1035"/>
          <ac:spMkLst>
            <pc:docMk/>
            <pc:sldMk cId="3973509461" sldId="461"/>
            <ac:spMk id="18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7:37:56.015" v="3423" actId="1035"/>
          <ac:spMkLst>
            <pc:docMk/>
            <pc:sldMk cId="3973509461" sldId="461"/>
            <ac:spMk id="19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7:37:56.015" v="3423" actId="1035"/>
          <ac:spMkLst>
            <pc:docMk/>
            <pc:sldMk cId="3973509461" sldId="461"/>
            <ac:spMk id="20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7:37:56.015" v="3423" actId="1035"/>
          <ac:spMkLst>
            <pc:docMk/>
            <pc:sldMk cId="3973509461" sldId="461"/>
            <ac:spMk id="21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27T17:28:37.834" v="3270" actId="21"/>
          <ac:spMkLst>
            <pc:docMk/>
            <pc:sldMk cId="3973509461" sldId="461"/>
            <ac:spMk id="22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27T17:31:28.081" v="3339" actId="21"/>
          <ac:spMkLst>
            <pc:docMk/>
            <pc:sldMk cId="3973509461" sldId="461"/>
            <ac:spMk id="23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27T17:31:32.410" v="3341" actId="21"/>
          <ac:spMkLst>
            <pc:docMk/>
            <pc:sldMk cId="3973509461" sldId="461"/>
            <ac:spMk id="25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27T17:31:30.272" v="3340" actId="21"/>
          <ac:spMkLst>
            <pc:docMk/>
            <pc:sldMk cId="3973509461" sldId="461"/>
            <ac:spMk id="26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27T17:31:34.595" v="3344" actId="21"/>
          <ac:spMkLst>
            <pc:docMk/>
            <pc:sldMk cId="3973509461" sldId="461"/>
            <ac:spMk id="27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27T17:31:40.277" v="3347" actId="21"/>
          <ac:spMkLst>
            <pc:docMk/>
            <pc:sldMk cId="3973509461" sldId="461"/>
            <ac:spMk id="28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27T17:37:56.015" v="3423" actId="1035"/>
          <ac:spMkLst>
            <pc:docMk/>
            <pc:sldMk cId="3973509461" sldId="461"/>
            <ac:spMk id="33" creationId="{C59EB99F-CAFA-4CB7-BA41-C66B3145375A}"/>
          </ac:spMkLst>
        </pc:spChg>
        <pc:spChg chg="add del mod">
          <ac:chgData name="Vincent Bazinet" userId="884a7853-1c20-468a-ad91-74012e5cbdd0" providerId="ADAL" clId="{32930271-CECC-48A7-B3F3-D0D6D70D9D06}" dt="2021-06-27T17:36:35.514" v="3397" actId="21"/>
          <ac:spMkLst>
            <pc:docMk/>
            <pc:sldMk cId="3973509461" sldId="461"/>
            <ac:spMk id="35" creationId="{C5BFBE7B-9FD8-49FC-8804-832953A978B1}"/>
          </ac:spMkLst>
        </pc:spChg>
        <pc:spChg chg="add mod">
          <ac:chgData name="Vincent Bazinet" userId="884a7853-1c20-468a-ad91-74012e5cbdd0" providerId="ADAL" clId="{32930271-CECC-48A7-B3F3-D0D6D70D9D06}" dt="2021-06-27T17:37:56.015" v="3423" actId="1035"/>
          <ac:spMkLst>
            <pc:docMk/>
            <pc:sldMk cId="3973509461" sldId="461"/>
            <ac:spMk id="49" creationId="{00137247-D21C-410E-A197-8BB4C8AA9773}"/>
          </ac:spMkLst>
        </pc:spChg>
        <pc:grpChg chg="del">
          <ac:chgData name="Vincent Bazinet" userId="884a7853-1c20-468a-ad91-74012e5cbdd0" providerId="ADAL" clId="{32930271-CECC-48A7-B3F3-D0D6D70D9D06}" dt="2021-06-27T17:31:27.555" v="3338" actId="21"/>
          <ac:grpSpMkLst>
            <pc:docMk/>
            <pc:sldMk cId="3973509461" sldId="461"/>
            <ac:grpSpMk id="9" creationId="{00000000-0000-0000-0000-000000000000}"/>
          </ac:grpSpMkLst>
        </pc:grpChg>
        <pc:picChg chg="add mod">
          <ac:chgData name="Vincent Bazinet" userId="884a7853-1c20-468a-ad91-74012e5cbdd0" providerId="ADAL" clId="{32930271-CECC-48A7-B3F3-D0D6D70D9D06}" dt="2021-06-27T17:37:56.015" v="3423" actId="1035"/>
          <ac:picMkLst>
            <pc:docMk/>
            <pc:sldMk cId="3973509461" sldId="461"/>
            <ac:picMk id="4" creationId="{45F39217-ABBE-4B1A-9955-7AAD3C07E301}"/>
          </ac:picMkLst>
        </pc:picChg>
        <pc:picChg chg="add mod">
          <ac:chgData name="Vincent Bazinet" userId="884a7853-1c20-468a-ad91-74012e5cbdd0" providerId="ADAL" clId="{32930271-CECC-48A7-B3F3-D0D6D70D9D06}" dt="2021-06-27T17:37:56.015" v="3423" actId="1035"/>
          <ac:picMkLst>
            <pc:docMk/>
            <pc:sldMk cId="3973509461" sldId="461"/>
            <ac:picMk id="11" creationId="{0FBEFC6C-6DE0-471D-8399-C202F34CC6F2}"/>
          </ac:picMkLst>
        </pc:picChg>
        <pc:picChg chg="del">
          <ac:chgData name="Vincent Bazinet" userId="884a7853-1c20-468a-ad91-74012e5cbdd0" providerId="ADAL" clId="{32930271-CECC-48A7-B3F3-D0D6D70D9D06}" dt="2021-06-27T17:28:56.705" v="3271" actId="21"/>
          <ac:picMkLst>
            <pc:docMk/>
            <pc:sldMk cId="3973509461" sldId="461"/>
            <ac:picMk id="13" creationId="{F612EB2B-9304-4526-977A-FA999BF58EE2}"/>
          </ac:picMkLst>
        </pc:picChg>
        <pc:picChg chg="add del mod ord">
          <ac:chgData name="Vincent Bazinet" userId="884a7853-1c20-468a-ad91-74012e5cbdd0" providerId="ADAL" clId="{32930271-CECC-48A7-B3F3-D0D6D70D9D06}" dt="2021-06-27T17:33:20.728" v="3371" actId="21"/>
          <ac:picMkLst>
            <pc:docMk/>
            <pc:sldMk cId="3973509461" sldId="461"/>
            <ac:picMk id="14" creationId="{00000000-0000-0000-0000-000000000000}"/>
          </ac:picMkLst>
        </pc:picChg>
        <pc:picChg chg="add mod">
          <ac:chgData name="Vincent Bazinet" userId="884a7853-1c20-468a-ad91-74012e5cbdd0" providerId="ADAL" clId="{32930271-CECC-48A7-B3F3-D0D6D70D9D06}" dt="2021-06-27T17:37:56.015" v="3423" actId="1035"/>
          <ac:picMkLst>
            <pc:docMk/>
            <pc:sldMk cId="3973509461" sldId="461"/>
            <ac:picMk id="37" creationId="{96A4F5A2-5764-4863-9C93-1AF52B96198E}"/>
          </ac:picMkLst>
        </pc:picChg>
        <pc:picChg chg="add mod">
          <ac:chgData name="Vincent Bazinet" userId="884a7853-1c20-468a-ad91-74012e5cbdd0" providerId="ADAL" clId="{32930271-CECC-48A7-B3F3-D0D6D70D9D06}" dt="2021-06-27T17:37:56.015" v="3423" actId="1035"/>
          <ac:picMkLst>
            <pc:docMk/>
            <pc:sldMk cId="3973509461" sldId="461"/>
            <ac:picMk id="39" creationId="{CB673892-3449-4EAD-A22F-88773E6FAC07}"/>
          </ac:picMkLst>
        </pc:picChg>
        <pc:picChg chg="add mod">
          <ac:chgData name="Vincent Bazinet" userId="884a7853-1c20-468a-ad91-74012e5cbdd0" providerId="ADAL" clId="{32930271-CECC-48A7-B3F3-D0D6D70D9D06}" dt="2021-06-27T17:37:56.015" v="3423" actId="1035"/>
          <ac:picMkLst>
            <pc:docMk/>
            <pc:sldMk cId="3973509461" sldId="461"/>
            <ac:picMk id="41" creationId="{F5F3D6C7-EC1F-47C6-9642-2052CD07A667}"/>
          </ac:picMkLst>
        </pc:picChg>
        <pc:picChg chg="add mod">
          <ac:chgData name="Vincent Bazinet" userId="884a7853-1c20-468a-ad91-74012e5cbdd0" providerId="ADAL" clId="{32930271-CECC-48A7-B3F3-D0D6D70D9D06}" dt="2021-06-27T17:37:56.015" v="3423" actId="1035"/>
          <ac:picMkLst>
            <pc:docMk/>
            <pc:sldMk cId="3973509461" sldId="461"/>
            <ac:picMk id="43" creationId="{277607E1-6A0E-463A-A2BF-730C64BAB92F}"/>
          </ac:picMkLst>
        </pc:picChg>
        <pc:picChg chg="add mod">
          <ac:chgData name="Vincent Bazinet" userId="884a7853-1c20-468a-ad91-74012e5cbdd0" providerId="ADAL" clId="{32930271-CECC-48A7-B3F3-D0D6D70D9D06}" dt="2021-06-27T17:37:56.015" v="3423" actId="1035"/>
          <ac:picMkLst>
            <pc:docMk/>
            <pc:sldMk cId="3973509461" sldId="461"/>
            <ac:picMk id="45" creationId="{2A374F14-FEB7-455B-B39B-86120CE21F5A}"/>
          </ac:picMkLst>
        </pc:picChg>
        <pc:picChg chg="add mod">
          <ac:chgData name="Vincent Bazinet" userId="884a7853-1c20-468a-ad91-74012e5cbdd0" providerId="ADAL" clId="{32930271-CECC-48A7-B3F3-D0D6D70D9D06}" dt="2021-06-27T17:37:56.015" v="3423" actId="1035"/>
          <ac:picMkLst>
            <pc:docMk/>
            <pc:sldMk cId="3973509461" sldId="461"/>
            <ac:picMk id="47" creationId="{867B1732-ECE6-42EE-BA9F-A78D9171659C}"/>
          </ac:picMkLst>
        </pc:picChg>
      </pc:sldChg>
      <pc:sldChg chg="add del ord">
        <pc:chgData name="Vincent Bazinet" userId="884a7853-1c20-468a-ad91-74012e5cbdd0" providerId="ADAL" clId="{32930271-CECC-48A7-B3F3-D0D6D70D9D06}" dt="2021-06-27T17:50:32.379" v="3602" actId="2696"/>
        <pc:sldMkLst>
          <pc:docMk/>
          <pc:sldMk cId="3461313326" sldId="462"/>
        </pc:sldMkLst>
      </pc:sldChg>
      <pc:sldChg chg="addSp delSp modSp add mod delAnim modAnim">
        <pc:chgData name="Vincent Bazinet" userId="884a7853-1c20-468a-ad91-74012e5cbdd0" providerId="ADAL" clId="{32930271-CECC-48A7-B3F3-D0D6D70D9D06}" dt="2021-06-27T17:53:11.687" v="3617"/>
        <pc:sldMkLst>
          <pc:docMk/>
          <pc:sldMk cId="3597034483" sldId="462"/>
        </pc:sldMkLst>
        <pc:spChg chg="mod">
          <ac:chgData name="Vincent Bazinet" userId="884a7853-1c20-468a-ad91-74012e5cbdd0" providerId="ADAL" clId="{32930271-CECC-48A7-B3F3-D0D6D70D9D06}" dt="2021-06-27T17:52:07.763" v="3607" actId="1076"/>
          <ac:spMkLst>
            <pc:docMk/>
            <pc:sldMk cId="3597034483" sldId="462"/>
            <ac:spMk id="6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27T17:51:52.835" v="3605" actId="21"/>
          <ac:spMkLst>
            <pc:docMk/>
            <pc:sldMk cId="3597034483" sldId="462"/>
            <ac:spMk id="18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27T17:51:52.179" v="3604" actId="21"/>
          <ac:spMkLst>
            <pc:docMk/>
            <pc:sldMk cId="3597034483" sldId="462"/>
            <ac:spMk id="19" creationId="{00000000-0000-0000-0000-000000000000}"/>
          </ac:spMkLst>
        </pc:spChg>
        <pc:grpChg chg="del mod">
          <ac:chgData name="Vincent Bazinet" userId="884a7853-1c20-468a-ad91-74012e5cbdd0" providerId="ADAL" clId="{32930271-CECC-48A7-B3F3-D0D6D70D9D06}" dt="2021-06-27T17:52:40.026" v="3612" actId="21"/>
          <ac:grpSpMkLst>
            <pc:docMk/>
            <pc:sldMk cId="3597034483" sldId="462"/>
            <ac:grpSpMk id="8" creationId="{00000000-0000-0000-0000-000000000000}"/>
          </ac:grpSpMkLst>
        </pc:grpChg>
        <pc:picChg chg="add mod">
          <ac:chgData name="Vincent Bazinet" userId="884a7853-1c20-468a-ad91-74012e5cbdd0" providerId="ADAL" clId="{32930271-CECC-48A7-B3F3-D0D6D70D9D06}" dt="2021-06-27T17:52:43.211" v="3614" actId="1076"/>
          <ac:picMkLst>
            <pc:docMk/>
            <pc:sldMk cId="3597034483" sldId="462"/>
            <ac:picMk id="3" creationId="{B85204AA-53AF-46D5-A67C-258D0EBF2743}"/>
          </ac:picMkLst>
        </pc:picChg>
        <pc:picChg chg="add mod">
          <ac:chgData name="Vincent Bazinet" userId="884a7853-1c20-468a-ad91-74012e5cbdd0" providerId="ADAL" clId="{32930271-CECC-48A7-B3F3-D0D6D70D9D06}" dt="2021-06-27T17:52:41.209" v="3613" actId="1076"/>
          <ac:picMkLst>
            <pc:docMk/>
            <pc:sldMk cId="3597034483" sldId="462"/>
            <ac:picMk id="17" creationId="{3E045756-2C0D-4286-9806-2B8BA4A51FAB}"/>
          </ac:picMkLst>
        </pc:picChg>
        <pc:picChg chg="mod">
          <ac:chgData name="Vincent Bazinet" userId="884a7853-1c20-468a-ad91-74012e5cbdd0" providerId="ADAL" clId="{32930271-CECC-48A7-B3F3-D0D6D70D9D06}" dt="2021-06-27T17:52:07.763" v="3607" actId="1076"/>
          <ac:picMkLst>
            <pc:docMk/>
            <pc:sldMk cId="3597034483" sldId="462"/>
            <ac:picMk id="3074" creationId="{00000000-0000-0000-0000-000000000000}"/>
          </ac:picMkLst>
        </pc:picChg>
      </pc:sldChg>
      <pc:sldChg chg="delSp modSp add mod delAnim modAnim">
        <pc:chgData name="Vincent Bazinet" userId="884a7853-1c20-468a-ad91-74012e5cbdd0" providerId="ADAL" clId="{32930271-CECC-48A7-B3F3-D0D6D70D9D06}" dt="2021-06-27T18:47:32.845" v="3683" actId="20577"/>
        <pc:sldMkLst>
          <pc:docMk/>
          <pc:sldMk cId="2733318989" sldId="463"/>
        </pc:sldMkLst>
        <pc:spChg chg="mod">
          <ac:chgData name="Vincent Bazinet" userId="884a7853-1c20-468a-ad91-74012e5cbdd0" providerId="ADAL" clId="{32930271-CECC-48A7-B3F3-D0D6D70D9D06}" dt="2021-06-27T18:39:30.967" v="3678" actId="1076"/>
          <ac:spMkLst>
            <pc:docMk/>
            <pc:sldMk cId="2733318989" sldId="463"/>
            <ac:spMk id="3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8:47:32.845" v="3683" actId="20577"/>
          <ac:spMkLst>
            <pc:docMk/>
            <pc:sldMk cId="2733318989" sldId="463"/>
            <ac:spMk id="8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8:39:23.488" v="3674" actId="1076"/>
          <ac:spMkLst>
            <pc:docMk/>
            <pc:sldMk cId="2733318989" sldId="463"/>
            <ac:spMk id="9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27T18:37:38.895" v="3654" actId="21"/>
          <ac:spMkLst>
            <pc:docMk/>
            <pc:sldMk cId="2733318989" sldId="463"/>
            <ac:spMk id="18" creationId="{5AA435D5-DAFE-43B8-BAC5-84B0CBF60169}"/>
          </ac:spMkLst>
        </pc:spChg>
        <pc:spChg chg="del">
          <ac:chgData name="Vincent Bazinet" userId="884a7853-1c20-468a-ad91-74012e5cbdd0" providerId="ADAL" clId="{32930271-CECC-48A7-B3F3-D0D6D70D9D06}" dt="2021-06-27T18:37:40.610" v="3655" actId="21"/>
          <ac:spMkLst>
            <pc:docMk/>
            <pc:sldMk cId="2733318989" sldId="463"/>
            <ac:spMk id="22" creationId="{3B080D3A-DFE4-402B-9624-CFBF10381931}"/>
          </ac:spMkLst>
        </pc:spChg>
        <pc:picChg chg="mod">
          <ac:chgData name="Vincent Bazinet" userId="884a7853-1c20-468a-ad91-74012e5cbdd0" providerId="ADAL" clId="{32930271-CECC-48A7-B3F3-D0D6D70D9D06}" dt="2021-06-27T18:39:27.731" v="3676" actId="1076"/>
          <ac:picMkLst>
            <pc:docMk/>
            <pc:sldMk cId="2733318989" sldId="463"/>
            <ac:picMk id="14" creationId="{00000000-0000-0000-0000-000000000000}"/>
          </ac:picMkLst>
        </pc:picChg>
        <pc:picChg chg="mod">
          <ac:chgData name="Vincent Bazinet" userId="884a7853-1c20-468a-ad91-74012e5cbdd0" providerId="ADAL" clId="{32930271-CECC-48A7-B3F3-D0D6D70D9D06}" dt="2021-06-27T18:39:28.850" v="3677" actId="1076"/>
          <ac:picMkLst>
            <pc:docMk/>
            <pc:sldMk cId="2733318989" sldId="463"/>
            <ac:picMk id="17" creationId="{00000000-0000-0000-0000-000000000000}"/>
          </ac:picMkLst>
        </pc:picChg>
      </pc:sldChg>
      <pc:sldChg chg="addSp delSp modSp add mod delAnim modAnim modNotesTx">
        <pc:chgData name="Vincent Bazinet" userId="884a7853-1c20-468a-ad91-74012e5cbdd0" providerId="ADAL" clId="{32930271-CECC-48A7-B3F3-D0D6D70D9D06}" dt="2021-06-27T21:20:00.208" v="4041" actId="5793"/>
        <pc:sldMkLst>
          <pc:docMk/>
          <pc:sldMk cId="1992344867" sldId="464"/>
        </pc:sldMkLst>
        <pc:spChg chg="mod">
          <ac:chgData name="Vincent Bazinet" userId="884a7853-1c20-468a-ad91-74012e5cbdd0" providerId="ADAL" clId="{32930271-CECC-48A7-B3F3-D0D6D70D9D06}" dt="2021-06-27T19:02:48.336" v="3735" actId="5793"/>
          <ac:spMkLst>
            <pc:docMk/>
            <pc:sldMk cId="1992344867" sldId="464"/>
            <ac:spMk id="8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9:04:40.163" v="3854" actId="1076"/>
          <ac:spMkLst>
            <pc:docMk/>
            <pc:sldMk cId="1992344867" sldId="464"/>
            <ac:spMk id="9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9:04:33.421" v="3852" actId="1038"/>
          <ac:spMkLst>
            <pc:docMk/>
            <pc:sldMk cId="1992344867" sldId="464"/>
            <ac:spMk id="17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9:04:33.421" v="3852" actId="1038"/>
          <ac:spMkLst>
            <pc:docMk/>
            <pc:sldMk cId="1992344867" sldId="464"/>
            <ac:spMk id="18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19:03:49.242" v="3809" actId="1076"/>
          <ac:spMkLst>
            <pc:docMk/>
            <pc:sldMk cId="1992344867" sldId="464"/>
            <ac:spMk id="19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27T18:49:36.587" v="3687" actId="21"/>
          <ac:spMkLst>
            <pc:docMk/>
            <pc:sldMk cId="1992344867" sldId="464"/>
            <ac:spMk id="20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27T18:49:36.191" v="3686" actId="21"/>
          <ac:spMkLst>
            <pc:docMk/>
            <pc:sldMk cId="1992344867" sldId="464"/>
            <ac:spMk id="21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27T18:49:41.017" v="3693" actId="21"/>
          <ac:spMkLst>
            <pc:docMk/>
            <pc:sldMk cId="1992344867" sldId="464"/>
            <ac:spMk id="22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27T18:49:40.460" v="3692" actId="21"/>
          <ac:spMkLst>
            <pc:docMk/>
            <pc:sldMk cId="1992344867" sldId="464"/>
            <ac:spMk id="23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27T18:49:37.919" v="3689" actId="21"/>
          <ac:spMkLst>
            <pc:docMk/>
            <pc:sldMk cId="1992344867" sldId="464"/>
            <ac:spMk id="24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27T18:49:37.429" v="3688" actId="21"/>
          <ac:spMkLst>
            <pc:docMk/>
            <pc:sldMk cId="1992344867" sldId="464"/>
            <ac:spMk id="25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27T19:04:16.899" v="3816" actId="1076"/>
          <ac:spMkLst>
            <pc:docMk/>
            <pc:sldMk cId="1992344867" sldId="464"/>
            <ac:spMk id="28" creationId="{67B9F53A-A8C8-4D57-A66D-79C9444FC647}"/>
          </ac:spMkLst>
        </pc:spChg>
        <pc:spChg chg="add mod">
          <ac:chgData name="Vincent Bazinet" userId="884a7853-1c20-468a-ad91-74012e5cbdd0" providerId="ADAL" clId="{32930271-CECC-48A7-B3F3-D0D6D70D9D06}" dt="2021-06-27T19:03:20.784" v="3800" actId="1038"/>
          <ac:spMkLst>
            <pc:docMk/>
            <pc:sldMk cId="1992344867" sldId="464"/>
            <ac:spMk id="29" creationId="{DCB8C4DD-F170-4942-8E6B-357F4BFB2F3F}"/>
          </ac:spMkLst>
        </pc:spChg>
        <pc:picChg chg="add mod">
          <ac:chgData name="Vincent Bazinet" userId="884a7853-1c20-468a-ad91-74012e5cbdd0" providerId="ADAL" clId="{32930271-CECC-48A7-B3F3-D0D6D70D9D06}" dt="2021-06-27T19:03:11.979" v="3776" actId="1035"/>
          <ac:picMkLst>
            <pc:docMk/>
            <pc:sldMk cId="1992344867" sldId="464"/>
            <ac:picMk id="3" creationId="{CE4AD154-46AD-4CB2-8847-8FC662E8DFE0}"/>
          </ac:picMkLst>
        </pc:picChg>
        <pc:picChg chg="del mod">
          <ac:chgData name="Vincent Bazinet" userId="884a7853-1c20-468a-ad91-74012e5cbdd0" providerId="ADAL" clId="{32930271-CECC-48A7-B3F3-D0D6D70D9D06}" dt="2021-06-27T19:00:51.108" v="3702" actId="21"/>
          <ac:picMkLst>
            <pc:docMk/>
            <pc:sldMk cId="1992344867" sldId="464"/>
            <ac:picMk id="6" creationId="{F7A09601-8854-49FD-8F23-8E7CE8BEB767}"/>
          </ac:picMkLst>
        </pc:picChg>
        <pc:picChg chg="add del">
          <ac:chgData name="Vincent Bazinet" userId="884a7853-1c20-468a-ad91-74012e5cbdd0" providerId="ADAL" clId="{32930271-CECC-48A7-B3F3-D0D6D70D9D06}" dt="2021-06-27T19:02:06.892" v="3720" actId="21"/>
          <ac:picMkLst>
            <pc:docMk/>
            <pc:sldMk cId="1992344867" sldId="464"/>
            <ac:picMk id="7" creationId="{00000000-0000-0000-0000-000000000000}"/>
          </ac:picMkLst>
        </pc:picChg>
        <pc:picChg chg="add mod">
          <ac:chgData name="Vincent Bazinet" userId="884a7853-1c20-468a-ad91-74012e5cbdd0" providerId="ADAL" clId="{32930271-CECC-48A7-B3F3-D0D6D70D9D06}" dt="2021-06-27T19:03:11.979" v="3776" actId="1035"/>
          <ac:picMkLst>
            <pc:docMk/>
            <pc:sldMk cId="1992344867" sldId="464"/>
            <ac:picMk id="10" creationId="{206BC120-63ED-4476-902D-B42D987E2D71}"/>
          </ac:picMkLst>
        </pc:picChg>
        <pc:picChg chg="add mod">
          <ac:chgData name="Vincent Bazinet" userId="884a7853-1c20-468a-ad91-74012e5cbdd0" providerId="ADAL" clId="{32930271-CECC-48A7-B3F3-D0D6D70D9D06}" dt="2021-06-27T19:04:40.163" v="3854" actId="1076"/>
          <ac:picMkLst>
            <pc:docMk/>
            <pc:sldMk cId="1992344867" sldId="464"/>
            <ac:picMk id="12" creationId="{735EACB0-4BAD-44BF-BD8B-2CE10B0BD841}"/>
          </ac:picMkLst>
        </pc:picChg>
        <pc:picChg chg="add mod">
          <ac:chgData name="Vincent Bazinet" userId="884a7853-1c20-468a-ad91-74012e5cbdd0" providerId="ADAL" clId="{32930271-CECC-48A7-B3F3-D0D6D70D9D06}" dt="2021-06-27T19:04:33.421" v="3852" actId="1038"/>
          <ac:picMkLst>
            <pc:docMk/>
            <pc:sldMk cId="1992344867" sldId="464"/>
            <ac:picMk id="31" creationId="{8C7792B8-D890-403B-8844-E988FD12EB90}"/>
          </ac:picMkLst>
        </pc:picChg>
        <pc:picChg chg="add mod">
          <ac:chgData name="Vincent Bazinet" userId="884a7853-1c20-468a-ad91-74012e5cbdd0" providerId="ADAL" clId="{32930271-CECC-48A7-B3F3-D0D6D70D9D06}" dt="2021-06-27T19:04:33.421" v="3852" actId="1038"/>
          <ac:picMkLst>
            <pc:docMk/>
            <pc:sldMk cId="1992344867" sldId="464"/>
            <ac:picMk id="33" creationId="{424D8110-7449-41E5-934C-4C1BC9D695DB}"/>
          </ac:picMkLst>
        </pc:picChg>
        <pc:picChg chg="add mod">
          <ac:chgData name="Vincent Bazinet" userId="884a7853-1c20-468a-ad91-74012e5cbdd0" providerId="ADAL" clId="{32930271-CECC-48A7-B3F3-D0D6D70D9D06}" dt="2021-06-27T19:04:07.160" v="3812" actId="1076"/>
          <ac:picMkLst>
            <pc:docMk/>
            <pc:sldMk cId="1992344867" sldId="464"/>
            <ac:picMk id="35" creationId="{4583FDB3-56D3-4A64-960F-DD0CA64474A6}"/>
          </ac:picMkLst>
        </pc:picChg>
      </pc:sldChg>
      <pc:sldChg chg="addSp delSp modSp add mod ord delAnim modAnim">
        <pc:chgData name="Vincent Bazinet" userId="884a7853-1c20-468a-ad91-74012e5cbdd0" providerId="ADAL" clId="{32930271-CECC-48A7-B3F3-D0D6D70D9D06}" dt="2021-06-28T01:09:06.911" v="4477"/>
        <pc:sldMkLst>
          <pc:docMk/>
          <pc:sldMk cId="3999016119" sldId="465"/>
        </pc:sldMkLst>
        <pc:spChg chg="del">
          <ac:chgData name="Vincent Bazinet" userId="884a7853-1c20-468a-ad91-74012e5cbdd0" providerId="ADAL" clId="{32930271-CECC-48A7-B3F3-D0D6D70D9D06}" dt="2021-06-27T19:18:25.227" v="3877" actId="21"/>
          <ac:spMkLst>
            <pc:docMk/>
            <pc:sldMk cId="3999016119" sldId="465"/>
            <ac:spMk id="2" creationId="{1884DAAB-8185-40DB-9854-980A651F710F}"/>
          </ac:spMkLst>
        </pc:spChg>
        <pc:spChg chg="mod">
          <ac:chgData name="Vincent Bazinet" userId="884a7853-1c20-468a-ad91-74012e5cbdd0" providerId="ADAL" clId="{32930271-CECC-48A7-B3F3-D0D6D70D9D06}" dt="2021-06-27T19:24:40.406" v="3928" actId="1035"/>
          <ac:spMkLst>
            <pc:docMk/>
            <pc:sldMk cId="3999016119" sldId="465"/>
            <ac:spMk id="8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27T19:18:25.701" v="3878" actId="21"/>
          <ac:spMkLst>
            <pc:docMk/>
            <pc:sldMk cId="3999016119" sldId="465"/>
            <ac:spMk id="12" creationId="{14009340-E935-4A27-A2F4-1F5A4B392C8F}"/>
          </ac:spMkLst>
        </pc:spChg>
        <pc:spChg chg="add mod">
          <ac:chgData name="Vincent Bazinet" userId="884a7853-1c20-468a-ad91-74012e5cbdd0" providerId="ADAL" clId="{32930271-CECC-48A7-B3F3-D0D6D70D9D06}" dt="2021-06-27T19:22:38.597" v="3899" actId="5793"/>
          <ac:spMkLst>
            <pc:docMk/>
            <pc:sldMk cId="3999016119" sldId="465"/>
            <ac:spMk id="15" creationId="{1DC27DCC-DE56-4576-888C-4443C5917642}"/>
          </ac:spMkLst>
        </pc:spChg>
        <pc:spChg chg="mod">
          <ac:chgData name="Vincent Bazinet" userId="884a7853-1c20-468a-ad91-74012e5cbdd0" providerId="ADAL" clId="{32930271-CECC-48A7-B3F3-D0D6D70D9D06}" dt="2021-06-27T19:24:27.717" v="3916" actId="1076"/>
          <ac:spMkLst>
            <pc:docMk/>
            <pc:sldMk cId="3999016119" sldId="465"/>
            <ac:spMk id="16" creationId="{52F84E42-7875-458F-BFA9-7667DDB26442}"/>
          </ac:spMkLst>
        </pc:spChg>
        <pc:spChg chg="add mod">
          <ac:chgData name="Vincent Bazinet" userId="884a7853-1c20-468a-ad91-74012e5cbdd0" providerId="ADAL" clId="{32930271-CECC-48A7-B3F3-D0D6D70D9D06}" dt="2021-06-27T19:23:05.620" v="3910" actId="12"/>
          <ac:spMkLst>
            <pc:docMk/>
            <pc:sldMk cId="3999016119" sldId="465"/>
            <ac:spMk id="17" creationId="{D740E8CD-DBED-4805-864F-B41D2F1C656D}"/>
          </ac:spMkLst>
        </pc:spChg>
        <pc:spChg chg="add mod">
          <ac:chgData name="Vincent Bazinet" userId="884a7853-1c20-468a-ad91-74012e5cbdd0" providerId="ADAL" clId="{32930271-CECC-48A7-B3F3-D0D6D70D9D06}" dt="2021-06-27T19:24:34.578" v="3919" actId="1076"/>
          <ac:spMkLst>
            <pc:docMk/>
            <pc:sldMk cId="3999016119" sldId="465"/>
            <ac:spMk id="18" creationId="{520D67E8-886F-434A-8E84-5F3918D97FEA}"/>
          </ac:spMkLst>
        </pc:spChg>
        <pc:picChg chg="del">
          <ac:chgData name="Vincent Bazinet" userId="884a7853-1c20-468a-ad91-74012e5cbdd0" providerId="ADAL" clId="{32930271-CECC-48A7-B3F3-D0D6D70D9D06}" dt="2021-06-27T19:21:49.262" v="3879" actId="21"/>
          <ac:picMkLst>
            <pc:docMk/>
            <pc:sldMk cId="3999016119" sldId="465"/>
            <ac:picMk id="3" creationId="{BDDC8602-0302-4BEC-ACC5-36D3D3FFD479}"/>
          </ac:picMkLst>
        </pc:picChg>
        <pc:picChg chg="mod">
          <ac:chgData name="Vincent Bazinet" userId="884a7853-1c20-468a-ad91-74012e5cbdd0" providerId="ADAL" clId="{32930271-CECC-48A7-B3F3-D0D6D70D9D06}" dt="2021-06-27T19:24:40.406" v="3928" actId="1035"/>
          <ac:picMkLst>
            <pc:docMk/>
            <pc:sldMk cId="3999016119" sldId="465"/>
            <ac:picMk id="9" creationId="{C9343B83-5A58-48E5-AD6B-C177F6380B20}"/>
          </ac:picMkLst>
        </pc:picChg>
        <pc:picChg chg="mod">
          <ac:chgData name="Vincent Bazinet" userId="884a7853-1c20-468a-ad91-74012e5cbdd0" providerId="ADAL" clId="{32930271-CECC-48A7-B3F3-D0D6D70D9D06}" dt="2021-06-27T19:24:40.406" v="3928" actId="1035"/>
          <ac:picMkLst>
            <pc:docMk/>
            <pc:sldMk cId="3999016119" sldId="465"/>
            <ac:picMk id="10" creationId="{3FE5F3B8-E7AA-417B-9F5A-8734DA17F0E9}"/>
          </ac:picMkLst>
        </pc:picChg>
        <pc:cxnChg chg="mod">
          <ac:chgData name="Vincent Bazinet" userId="884a7853-1c20-468a-ad91-74012e5cbdd0" providerId="ADAL" clId="{32930271-CECC-48A7-B3F3-D0D6D70D9D06}" dt="2021-06-27T19:24:40.406" v="3928" actId="1035"/>
          <ac:cxnSpMkLst>
            <pc:docMk/>
            <pc:sldMk cId="3999016119" sldId="465"/>
            <ac:cxnSpMk id="13" creationId="{62FA5E38-F62A-4645-85FE-FE8349E32FDD}"/>
          </ac:cxnSpMkLst>
        </pc:cxnChg>
      </pc:sldChg>
      <pc:sldChg chg="addSp delSp modSp add mod delAnim modAnim">
        <pc:chgData name="Vincent Bazinet" userId="884a7853-1c20-468a-ad91-74012e5cbdd0" providerId="ADAL" clId="{32930271-CECC-48A7-B3F3-D0D6D70D9D06}" dt="2021-06-27T20:08:34.368" v="4021"/>
        <pc:sldMkLst>
          <pc:docMk/>
          <pc:sldMk cId="486358163" sldId="466"/>
        </pc:sldMkLst>
        <pc:spChg chg="mod">
          <ac:chgData name="Vincent Bazinet" userId="884a7853-1c20-468a-ad91-74012e5cbdd0" providerId="ADAL" clId="{32930271-CECC-48A7-B3F3-D0D6D70D9D06}" dt="2021-06-27T20:07:53.347" v="4010" actId="1076"/>
          <ac:spMkLst>
            <pc:docMk/>
            <pc:sldMk cId="486358163" sldId="466"/>
            <ac:spMk id="6" creationId="{F5F38C59-4743-45C9-8A88-2759A7D51144}"/>
          </ac:spMkLst>
        </pc:spChg>
        <pc:spChg chg="del">
          <ac:chgData name="Vincent Bazinet" userId="884a7853-1c20-468a-ad91-74012e5cbdd0" providerId="ADAL" clId="{32930271-CECC-48A7-B3F3-D0D6D70D9D06}" dt="2021-06-27T20:05:03.998" v="3954" actId="21"/>
          <ac:spMkLst>
            <pc:docMk/>
            <pc:sldMk cId="486358163" sldId="466"/>
            <ac:spMk id="11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27T20:05:03.278" v="3953" actId="21"/>
          <ac:spMkLst>
            <pc:docMk/>
            <pc:sldMk cId="486358163" sldId="466"/>
            <ac:spMk id="13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27T20:05:02.435" v="3952" actId="21"/>
          <ac:spMkLst>
            <pc:docMk/>
            <pc:sldMk cId="486358163" sldId="466"/>
            <ac:spMk id="14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27T20:07:24.508" v="4007" actId="1076"/>
          <ac:spMkLst>
            <pc:docMk/>
            <pc:sldMk cId="486358163" sldId="466"/>
            <ac:spMk id="16" creationId="{5243EA58-1E54-4288-A0B7-CB06E93921CE}"/>
          </ac:spMkLst>
        </pc:spChg>
        <pc:picChg chg="add del mod">
          <ac:chgData name="Vincent Bazinet" userId="884a7853-1c20-468a-ad91-74012e5cbdd0" providerId="ADAL" clId="{32930271-CECC-48A7-B3F3-D0D6D70D9D06}" dt="2021-06-27T20:05:58.474" v="3966" actId="21"/>
          <ac:picMkLst>
            <pc:docMk/>
            <pc:sldMk cId="486358163" sldId="466"/>
            <ac:picMk id="4" creationId="{7A5690EC-5200-431E-831B-BACA14AD094E}"/>
          </ac:picMkLst>
        </pc:picChg>
        <pc:picChg chg="del">
          <ac:chgData name="Vincent Bazinet" userId="884a7853-1c20-468a-ad91-74012e5cbdd0" providerId="ADAL" clId="{32930271-CECC-48A7-B3F3-D0D6D70D9D06}" dt="2021-06-27T20:06:06.643" v="3969" actId="21"/>
          <ac:picMkLst>
            <pc:docMk/>
            <pc:sldMk cId="486358163" sldId="466"/>
            <ac:picMk id="10" creationId="{00000000-0000-0000-0000-000000000000}"/>
          </ac:picMkLst>
        </pc:picChg>
        <pc:picChg chg="add mod">
          <ac:chgData name="Vincent Bazinet" userId="884a7853-1c20-468a-ad91-74012e5cbdd0" providerId="ADAL" clId="{32930271-CECC-48A7-B3F3-D0D6D70D9D06}" dt="2021-06-27T20:07:16.657" v="4006" actId="1036"/>
          <ac:picMkLst>
            <pc:docMk/>
            <pc:sldMk cId="486358163" sldId="466"/>
            <ac:picMk id="19" creationId="{8DA6ACBB-2AEC-4819-A322-3EC6366DEF42}"/>
          </ac:picMkLst>
        </pc:picChg>
        <pc:picChg chg="add mod ord">
          <ac:chgData name="Vincent Bazinet" userId="884a7853-1c20-468a-ad91-74012e5cbdd0" providerId="ADAL" clId="{32930271-CECC-48A7-B3F3-D0D6D70D9D06}" dt="2021-06-27T20:07:14.450" v="4001" actId="1036"/>
          <ac:picMkLst>
            <pc:docMk/>
            <pc:sldMk cId="486358163" sldId="466"/>
            <ac:picMk id="21" creationId="{3336280C-C4B6-4F26-B294-9E6BE1479490}"/>
          </ac:picMkLst>
        </pc:picChg>
        <pc:picChg chg="add mod ord">
          <ac:chgData name="Vincent Bazinet" userId="884a7853-1c20-468a-ad91-74012e5cbdd0" providerId="ADAL" clId="{32930271-CECC-48A7-B3F3-D0D6D70D9D06}" dt="2021-06-27T20:06:59.165" v="3977" actId="1076"/>
          <ac:picMkLst>
            <pc:docMk/>
            <pc:sldMk cId="486358163" sldId="466"/>
            <ac:picMk id="23" creationId="{484EFE7D-8C1A-44AB-BBCE-C6CDC228200D}"/>
          </ac:picMkLst>
        </pc:picChg>
        <pc:picChg chg="add mod ord">
          <ac:chgData name="Vincent Bazinet" userId="884a7853-1c20-468a-ad91-74012e5cbdd0" providerId="ADAL" clId="{32930271-CECC-48A7-B3F3-D0D6D70D9D06}" dt="2021-06-27T20:07:10.112" v="3996" actId="1037"/>
          <ac:picMkLst>
            <pc:docMk/>
            <pc:sldMk cId="486358163" sldId="466"/>
            <ac:picMk id="25" creationId="{FEE1259E-AA42-462C-9114-F2D2844E74A8}"/>
          </ac:picMkLst>
        </pc:picChg>
      </pc:sldChg>
      <pc:sldChg chg="addSp delSp modSp add mod modAnim modNotesTx">
        <pc:chgData name="Vincent Bazinet" userId="884a7853-1c20-468a-ad91-74012e5cbdd0" providerId="ADAL" clId="{32930271-CECC-48A7-B3F3-D0D6D70D9D06}" dt="2021-06-27T22:59:26.441" v="4431"/>
        <pc:sldMkLst>
          <pc:docMk/>
          <pc:sldMk cId="1354451409" sldId="467"/>
        </pc:sldMkLst>
        <pc:spChg chg="mod">
          <ac:chgData name="Vincent Bazinet" userId="884a7853-1c20-468a-ad91-74012e5cbdd0" providerId="ADAL" clId="{32930271-CECC-48A7-B3F3-D0D6D70D9D06}" dt="2021-06-27T21:21:40.538" v="4086" actId="1036"/>
          <ac:spMkLst>
            <pc:docMk/>
            <pc:sldMk cId="1354451409" sldId="467"/>
            <ac:spMk id="8" creationId="{00000000-0000-0000-0000-000000000000}"/>
          </ac:spMkLst>
        </pc:spChg>
        <pc:spChg chg="del mod">
          <ac:chgData name="Vincent Bazinet" userId="884a7853-1c20-468a-ad91-74012e5cbdd0" providerId="ADAL" clId="{32930271-CECC-48A7-B3F3-D0D6D70D9D06}" dt="2021-06-27T21:25:28.912" v="4129" actId="21"/>
          <ac:spMkLst>
            <pc:docMk/>
            <pc:sldMk cId="1354451409" sldId="467"/>
            <ac:spMk id="10" creationId="{2CBD924F-6768-40F9-8125-D34532FCF582}"/>
          </ac:spMkLst>
        </pc:spChg>
        <pc:spChg chg="del mod">
          <ac:chgData name="Vincent Bazinet" userId="884a7853-1c20-468a-ad91-74012e5cbdd0" providerId="ADAL" clId="{32930271-CECC-48A7-B3F3-D0D6D70D9D06}" dt="2021-06-27T21:32:44.164" v="4313" actId="21"/>
          <ac:spMkLst>
            <pc:docMk/>
            <pc:sldMk cId="1354451409" sldId="467"/>
            <ac:spMk id="11" creationId="{00000000-0000-0000-0000-000000000000}"/>
          </ac:spMkLst>
        </pc:spChg>
        <pc:spChg chg="del mod">
          <ac:chgData name="Vincent Bazinet" userId="884a7853-1c20-468a-ad91-74012e5cbdd0" providerId="ADAL" clId="{32930271-CECC-48A7-B3F3-D0D6D70D9D06}" dt="2021-06-27T21:25:28.912" v="4129" actId="21"/>
          <ac:spMkLst>
            <pc:docMk/>
            <pc:sldMk cId="1354451409" sldId="467"/>
            <ac:spMk id="14" creationId="{95766D91-FA53-46A0-A84F-4BDDFE8A5B71}"/>
          </ac:spMkLst>
        </pc:spChg>
        <pc:spChg chg="mod">
          <ac:chgData name="Vincent Bazinet" userId="884a7853-1c20-468a-ad91-74012e5cbdd0" providerId="ADAL" clId="{32930271-CECC-48A7-B3F3-D0D6D70D9D06}" dt="2021-06-27T21:32:37.035" v="4311" actId="20577"/>
          <ac:spMkLst>
            <pc:docMk/>
            <pc:sldMk cId="1354451409" sldId="467"/>
            <ac:spMk id="15" creationId="{00000000-0000-0000-0000-000000000000}"/>
          </ac:spMkLst>
        </pc:spChg>
        <pc:spChg chg="del mod">
          <ac:chgData name="Vincent Bazinet" userId="884a7853-1c20-468a-ad91-74012e5cbdd0" providerId="ADAL" clId="{32930271-CECC-48A7-B3F3-D0D6D70D9D06}" dt="2021-06-27T21:25:28.912" v="4129" actId="21"/>
          <ac:spMkLst>
            <pc:docMk/>
            <pc:sldMk cId="1354451409" sldId="467"/>
            <ac:spMk id="16" creationId="{2372E26F-18E5-4770-90FE-BFEF35715F59}"/>
          </ac:spMkLst>
        </pc:spChg>
        <pc:spChg chg="del mod">
          <ac:chgData name="Vincent Bazinet" userId="884a7853-1c20-468a-ad91-74012e5cbdd0" providerId="ADAL" clId="{32930271-CECC-48A7-B3F3-D0D6D70D9D06}" dt="2021-06-27T21:25:28.912" v="4129" actId="21"/>
          <ac:spMkLst>
            <pc:docMk/>
            <pc:sldMk cId="1354451409" sldId="467"/>
            <ac:spMk id="17" creationId="{4A2BCC1E-AF81-4117-BA66-290AC01D422B}"/>
          </ac:spMkLst>
        </pc:spChg>
        <pc:spChg chg="del mod">
          <ac:chgData name="Vincent Bazinet" userId="884a7853-1c20-468a-ad91-74012e5cbdd0" providerId="ADAL" clId="{32930271-CECC-48A7-B3F3-D0D6D70D9D06}" dt="2021-06-27T21:25:28.912" v="4129" actId="21"/>
          <ac:spMkLst>
            <pc:docMk/>
            <pc:sldMk cId="1354451409" sldId="467"/>
            <ac:spMk id="18" creationId="{C3912C7D-D9D4-442E-86B8-8A8B913BC3F6}"/>
          </ac:spMkLst>
        </pc:spChg>
        <pc:spChg chg="del mod">
          <ac:chgData name="Vincent Bazinet" userId="884a7853-1c20-468a-ad91-74012e5cbdd0" providerId="ADAL" clId="{32930271-CECC-48A7-B3F3-D0D6D70D9D06}" dt="2021-06-27T21:27:39.270" v="4139" actId="21"/>
          <ac:spMkLst>
            <pc:docMk/>
            <pc:sldMk cId="1354451409" sldId="467"/>
            <ac:spMk id="19" creationId="{00000000-0000-0000-0000-000000000000}"/>
          </ac:spMkLst>
        </pc:spChg>
        <pc:spChg chg="del mod">
          <ac:chgData name="Vincent Bazinet" userId="884a7853-1c20-468a-ad91-74012e5cbdd0" providerId="ADAL" clId="{32930271-CECC-48A7-B3F3-D0D6D70D9D06}" dt="2021-06-27T21:27:41.209" v="4140" actId="21"/>
          <ac:spMkLst>
            <pc:docMk/>
            <pc:sldMk cId="1354451409" sldId="467"/>
            <ac:spMk id="21" creationId="{00000000-0000-0000-0000-000000000000}"/>
          </ac:spMkLst>
        </pc:spChg>
        <pc:spChg chg="del mod">
          <ac:chgData name="Vincent Bazinet" userId="884a7853-1c20-468a-ad91-74012e5cbdd0" providerId="ADAL" clId="{32930271-CECC-48A7-B3F3-D0D6D70D9D06}" dt="2021-06-27T21:25:28.912" v="4129" actId="21"/>
          <ac:spMkLst>
            <pc:docMk/>
            <pc:sldMk cId="1354451409" sldId="467"/>
            <ac:spMk id="22" creationId="{00000000-0000-0000-0000-000000000000}"/>
          </ac:spMkLst>
        </pc:spChg>
        <pc:spChg chg="del mod">
          <ac:chgData name="Vincent Bazinet" userId="884a7853-1c20-468a-ad91-74012e5cbdd0" providerId="ADAL" clId="{32930271-CECC-48A7-B3F3-D0D6D70D9D06}" dt="2021-06-27T21:25:28.912" v="4129" actId="21"/>
          <ac:spMkLst>
            <pc:docMk/>
            <pc:sldMk cId="1354451409" sldId="467"/>
            <ac:spMk id="26" creationId="{00000000-0000-0000-0000-000000000000}"/>
          </ac:spMkLst>
        </pc:spChg>
        <pc:spChg chg="del mod">
          <ac:chgData name="Vincent Bazinet" userId="884a7853-1c20-468a-ad91-74012e5cbdd0" providerId="ADAL" clId="{32930271-CECC-48A7-B3F3-D0D6D70D9D06}" dt="2021-06-27T21:25:28.912" v="4129" actId="21"/>
          <ac:spMkLst>
            <pc:docMk/>
            <pc:sldMk cId="1354451409" sldId="467"/>
            <ac:spMk id="27" creationId="{00000000-0000-0000-0000-000000000000}"/>
          </ac:spMkLst>
        </pc:spChg>
        <pc:spChg chg="del mod">
          <ac:chgData name="Vincent Bazinet" userId="884a7853-1c20-468a-ad91-74012e5cbdd0" providerId="ADAL" clId="{32930271-CECC-48A7-B3F3-D0D6D70D9D06}" dt="2021-06-27T21:25:28.912" v="4129" actId="21"/>
          <ac:spMkLst>
            <pc:docMk/>
            <pc:sldMk cId="1354451409" sldId="467"/>
            <ac:spMk id="28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27T21:27:59.051" v="4146" actId="1076"/>
          <ac:spMkLst>
            <pc:docMk/>
            <pc:sldMk cId="1354451409" sldId="467"/>
            <ac:spMk id="30" creationId="{B0B48E1B-28EC-4188-B732-CE0656E3D482}"/>
          </ac:spMkLst>
        </pc:spChg>
        <pc:spChg chg="add mod">
          <ac:chgData name="Vincent Bazinet" userId="884a7853-1c20-468a-ad91-74012e5cbdd0" providerId="ADAL" clId="{32930271-CECC-48A7-B3F3-D0D6D70D9D06}" dt="2021-06-27T21:27:55.178" v="4144" actId="1076"/>
          <ac:spMkLst>
            <pc:docMk/>
            <pc:sldMk cId="1354451409" sldId="467"/>
            <ac:spMk id="31" creationId="{F7628A9B-F2E0-4C3E-9B8A-97DA59122D77}"/>
          </ac:spMkLst>
        </pc:spChg>
        <pc:spChg chg="add del mod">
          <ac:chgData name="Vincent Bazinet" userId="884a7853-1c20-468a-ad91-74012e5cbdd0" providerId="ADAL" clId="{32930271-CECC-48A7-B3F3-D0D6D70D9D06}" dt="2021-06-27T21:25:26.317" v="4126" actId="21"/>
          <ac:spMkLst>
            <pc:docMk/>
            <pc:sldMk cId="1354451409" sldId="467"/>
            <ac:spMk id="32" creationId="{43BCBF90-AAEF-4486-8CB5-842E1CEC2A2B}"/>
          </ac:spMkLst>
        </pc:spChg>
        <pc:picChg chg="add mod">
          <ac:chgData name="Vincent Bazinet" userId="884a7853-1c20-468a-ad91-74012e5cbdd0" providerId="ADAL" clId="{32930271-CECC-48A7-B3F3-D0D6D70D9D06}" dt="2021-06-27T21:27:45.782" v="4141" actId="1076"/>
          <ac:picMkLst>
            <pc:docMk/>
            <pc:sldMk cId="1354451409" sldId="467"/>
            <ac:picMk id="9" creationId="{8322C2DB-8CF9-4E1C-B06E-D71BD8777D32}"/>
          </ac:picMkLst>
        </pc:picChg>
        <pc:picChg chg="del mod">
          <ac:chgData name="Vincent Bazinet" userId="884a7853-1c20-468a-ad91-74012e5cbdd0" providerId="ADAL" clId="{32930271-CECC-48A7-B3F3-D0D6D70D9D06}" dt="2021-06-27T21:25:28.912" v="4129" actId="21"/>
          <ac:picMkLst>
            <pc:docMk/>
            <pc:sldMk cId="1354451409" sldId="467"/>
            <ac:picMk id="24" creationId="{0F13A9E1-948D-4246-8C59-C25098247B4A}"/>
          </ac:picMkLst>
        </pc:picChg>
        <pc:picChg chg="del mod">
          <ac:chgData name="Vincent Bazinet" userId="884a7853-1c20-468a-ad91-74012e5cbdd0" providerId="ADAL" clId="{32930271-CECC-48A7-B3F3-D0D6D70D9D06}" dt="2021-06-27T21:25:27.336" v="4128" actId="21"/>
          <ac:picMkLst>
            <pc:docMk/>
            <pc:sldMk cId="1354451409" sldId="467"/>
            <ac:picMk id="25" creationId="{C99FA179-BF60-46CB-B925-16074953B9DD}"/>
          </ac:picMkLst>
        </pc:picChg>
        <pc:picChg chg="add mod">
          <ac:chgData name="Vincent Bazinet" userId="884a7853-1c20-468a-ad91-74012e5cbdd0" providerId="ADAL" clId="{32930271-CECC-48A7-B3F3-D0D6D70D9D06}" dt="2021-06-27T21:27:51.953" v="4142" actId="1076"/>
          <ac:picMkLst>
            <pc:docMk/>
            <pc:sldMk cId="1354451409" sldId="467"/>
            <ac:picMk id="33" creationId="{6195E711-1481-4427-B232-0F12DEE8B97A}"/>
          </ac:picMkLst>
        </pc:picChg>
        <pc:picChg chg="del mod">
          <ac:chgData name="Vincent Bazinet" userId="884a7853-1c20-468a-ad91-74012e5cbdd0" providerId="ADAL" clId="{32930271-CECC-48A7-B3F3-D0D6D70D9D06}" dt="2021-06-27T21:25:26.776" v="4127" actId="21"/>
          <ac:picMkLst>
            <pc:docMk/>
            <pc:sldMk cId="1354451409" sldId="467"/>
            <ac:picMk id="11266" creationId="{00000000-0000-0000-0000-000000000000}"/>
          </ac:picMkLst>
        </pc:picChg>
        <pc:cxnChg chg="del mod">
          <ac:chgData name="Vincent Bazinet" userId="884a7853-1c20-468a-ad91-74012e5cbdd0" providerId="ADAL" clId="{32930271-CECC-48A7-B3F3-D0D6D70D9D06}" dt="2021-06-27T21:25:28.912" v="4129" actId="21"/>
          <ac:cxnSpMkLst>
            <pc:docMk/>
            <pc:sldMk cId="1354451409" sldId="467"/>
            <ac:cxnSpMk id="3" creationId="{72B191E5-A8F6-4160-AF9F-D6F05D5F4919}"/>
          </ac:cxnSpMkLst>
        </pc:cxnChg>
        <pc:cxnChg chg="del mod">
          <ac:chgData name="Vincent Bazinet" userId="884a7853-1c20-468a-ad91-74012e5cbdd0" providerId="ADAL" clId="{32930271-CECC-48A7-B3F3-D0D6D70D9D06}" dt="2021-06-27T21:25:28.912" v="4129" actId="21"/>
          <ac:cxnSpMkLst>
            <pc:docMk/>
            <pc:sldMk cId="1354451409" sldId="467"/>
            <ac:cxnSpMk id="7" creationId="{557CF755-F004-4D7E-827F-933A762F7209}"/>
          </ac:cxnSpMkLst>
        </pc:cxnChg>
      </pc:sldChg>
      <pc:sldChg chg="delSp modSp add mod modAnim">
        <pc:chgData name="Vincent Bazinet" userId="884a7853-1c20-468a-ad91-74012e5cbdd0" providerId="ADAL" clId="{32930271-CECC-48A7-B3F3-D0D6D70D9D06}" dt="2021-06-27T22:59:53.201" v="4437"/>
        <pc:sldMkLst>
          <pc:docMk/>
          <pc:sldMk cId="152768091" sldId="468"/>
        </pc:sldMkLst>
        <pc:spChg chg="del mod">
          <ac:chgData name="Vincent Bazinet" userId="884a7853-1c20-468a-ad91-74012e5cbdd0" providerId="ADAL" clId="{32930271-CECC-48A7-B3F3-D0D6D70D9D06}" dt="2021-06-27T21:30:04.362" v="4220" actId="21"/>
          <ac:spMkLst>
            <pc:docMk/>
            <pc:sldMk cId="152768091" sldId="468"/>
            <ac:spMk id="8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21:30:27.425" v="4236" actId="1036"/>
          <ac:spMkLst>
            <pc:docMk/>
            <pc:sldMk cId="152768091" sldId="468"/>
            <ac:spMk id="10" creationId="{2CBD924F-6768-40F9-8125-D34532FCF582}"/>
          </ac:spMkLst>
        </pc:spChg>
        <pc:spChg chg="mod">
          <ac:chgData name="Vincent Bazinet" userId="884a7853-1c20-468a-ad91-74012e5cbdd0" providerId="ADAL" clId="{32930271-CECC-48A7-B3F3-D0D6D70D9D06}" dt="2021-06-27T21:30:27.425" v="4236" actId="1036"/>
          <ac:spMkLst>
            <pc:docMk/>
            <pc:sldMk cId="152768091" sldId="468"/>
            <ac:spMk id="14" creationId="{95766D91-FA53-46A0-A84F-4BDDFE8A5B71}"/>
          </ac:spMkLst>
        </pc:spChg>
        <pc:spChg chg="mod">
          <ac:chgData name="Vincent Bazinet" userId="884a7853-1c20-468a-ad91-74012e5cbdd0" providerId="ADAL" clId="{32930271-CECC-48A7-B3F3-D0D6D70D9D06}" dt="2021-06-27T21:30:27.425" v="4236" actId="1036"/>
          <ac:spMkLst>
            <pc:docMk/>
            <pc:sldMk cId="152768091" sldId="468"/>
            <ac:spMk id="16" creationId="{2372E26F-18E5-4770-90FE-BFEF35715F59}"/>
          </ac:spMkLst>
        </pc:spChg>
        <pc:spChg chg="mod">
          <ac:chgData name="Vincent Bazinet" userId="884a7853-1c20-468a-ad91-74012e5cbdd0" providerId="ADAL" clId="{32930271-CECC-48A7-B3F3-D0D6D70D9D06}" dt="2021-06-27T21:30:27.425" v="4236" actId="1036"/>
          <ac:spMkLst>
            <pc:docMk/>
            <pc:sldMk cId="152768091" sldId="468"/>
            <ac:spMk id="17" creationId="{4A2BCC1E-AF81-4117-BA66-290AC01D422B}"/>
          </ac:spMkLst>
        </pc:spChg>
        <pc:spChg chg="mod">
          <ac:chgData name="Vincent Bazinet" userId="884a7853-1c20-468a-ad91-74012e5cbdd0" providerId="ADAL" clId="{32930271-CECC-48A7-B3F3-D0D6D70D9D06}" dt="2021-06-27T21:30:27.425" v="4236" actId="1036"/>
          <ac:spMkLst>
            <pc:docMk/>
            <pc:sldMk cId="152768091" sldId="468"/>
            <ac:spMk id="18" creationId="{C3912C7D-D9D4-442E-86B8-8A8B913BC3F6}"/>
          </ac:spMkLst>
        </pc:spChg>
        <pc:spChg chg="del">
          <ac:chgData name="Vincent Bazinet" userId="884a7853-1c20-468a-ad91-74012e5cbdd0" providerId="ADAL" clId="{32930271-CECC-48A7-B3F3-D0D6D70D9D06}" dt="2021-06-27T21:30:15.045" v="4221" actId="21"/>
          <ac:spMkLst>
            <pc:docMk/>
            <pc:sldMk cId="152768091" sldId="468"/>
            <ac:spMk id="19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21:33:17.375" v="4355" actId="1076"/>
          <ac:spMkLst>
            <pc:docMk/>
            <pc:sldMk cId="152768091" sldId="468"/>
            <ac:spMk id="20" creationId="{00000000-0000-0000-0000-000000000000}"/>
          </ac:spMkLst>
        </pc:spChg>
        <pc:spChg chg="del mod">
          <ac:chgData name="Vincent Bazinet" userId="884a7853-1c20-468a-ad91-74012e5cbdd0" providerId="ADAL" clId="{32930271-CECC-48A7-B3F3-D0D6D70D9D06}" dt="2021-06-27T21:30:23.253" v="4223" actId="21"/>
          <ac:spMkLst>
            <pc:docMk/>
            <pc:sldMk cId="152768091" sldId="468"/>
            <ac:spMk id="21" creationId="{00000000-0000-0000-0000-000000000000}"/>
          </ac:spMkLst>
        </pc:spChg>
        <pc:spChg chg="del mod">
          <ac:chgData name="Vincent Bazinet" userId="884a7853-1c20-468a-ad91-74012e5cbdd0" providerId="ADAL" clId="{32930271-CECC-48A7-B3F3-D0D6D70D9D06}" dt="2021-06-27T21:29:59.616" v="4217" actId="21"/>
          <ac:spMkLst>
            <pc:docMk/>
            <pc:sldMk cId="152768091" sldId="468"/>
            <ac:spMk id="22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21:30:27.425" v="4236" actId="1036"/>
          <ac:spMkLst>
            <pc:docMk/>
            <pc:sldMk cId="152768091" sldId="468"/>
            <ac:spMk id="26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21:30:27.425" v="4236" actId="1036"/>
          <ac:spMkLst>
            <pc:docMk/>
            <pc:sldMk cId="152768091" sldId="468"/>
            <ac:spMk id="27" creationId="{00000000-0000-0000-0000-000000000000}"/>
          </ac:spMkLst>
        </pc:spChg>
        <pc:spChg chg="del mod">
          <ac:chgData name="Vincent Bazinet" userId="884a7853-1c20-468a-ad91-74012e5cbdd0" providerId="ADAL" clId="{32930271-CECC-48A7-B3F3-D0D6D70D9D06}" dt="2021-06-27T21:29:55.187" v="4215" actId="21"/>
          <ac:spMkLst>
            <pc:docMk/>
            <pc:sldMk cId="152768091" sldId="468"/>
            <ac:spMk id="28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27T21:28:02.302" v="4147" actId="21"/>
          <ac:spMkLst>
            <pc:docMk/>
            <pc:sldMk cId="152768091" sldId="468"/>
            <ac:spMk id="30" creationId="{B0B48E1B-28EC-4188-B732-CE0656E3D482}"/>
          </ac:spMkLst>
        </pc:spChg>
        <pc:spChg chg="del">
          <ac:chgData name="Vincent Bazinet" userId="884a7853-1c20-468a-ad91-74012e5cbdd0" providerId="ADAL" clId="{32930271-CECC-48A7-B3F3-D0D6D70D9D06}" dt="2021-06-27T21:28:03.675" v="4148" actId="21"/>
          <ac:spMkLst>
            <pc:docMk/>
            <pc:sldMk cId="152768091" sldId="468"/>
            <ac:spMk id="31" creationId="{F7628A9B-F2E0-4C3E-9B8A-97DA59122D77}"/>
          </ac:spMkLst>
        </pc:spChg>
        <pc:spChg chg="mod">
          <ac:chgData name="Vincent Bazinet" userId="884a7853-1c20-468a-ad91-74012e5cbdd0" providerId="ADAL" clId="{32930271-CECC-48A7-B3F3-D0D6D70D9D06}" dt="2021-06-27T21:30:27.425" v="4236" actId="1036"/>
          <ac:spMkLst>
            <pc:docMk/>
            <pc:sldMk cId="152768091" sldId="468"/>
            <ac:spMk id="32" creationId="{43BCBF90-AAEF-4486-8CB5-842E1CEC2A2B}"/>
          </ac:spMkLst>
        </pc:spChg>
        <pc:picChg chg="del">
          <ac:chgData name="Vincent Bazinet" userId="884a7853-1c20-468a-ad91-74012e5cbdd0" providerId="ADAL" clId="{32930271-CECC-48A7-B3F3-D0D6D70D9D06}" dt="2021-06-27T21:28:06.071" v="4149" actId="21"/>
          <ac:picMkLst>
            <pc:docMk/>
            <pc:sldMk cId="152768091" sldId="468"/>
            <ac:picMk id="9" creationId="{8322C2DB-8CF9-4E1C-B06E-D71BD8777D32}"/>
          </ac:picMkLst>
        </pc:picChg>
        <pc:picChg chg="del mod">
          <ac:chgData name="Vincent Bazinet" userId="884a7853-1c20-468a-ad91-74012e5cbdd0" providerId="ADAL" clId="{32930271-CECC-48A7-B3F3-D0D6D70D9D06}" dt="2021-06-27T21:29:48.265" v="4209" actId="21"/>
          <ac:picMkLst>
            <pc:docMk/>
            <pc:sldMk cId="152768091" sldId="468"/>
            <ac:picMk id="24" creationId="{0F13A9E1-948D-4246-8C59-C25098247B4A}"/>
          </ac:picMkLst>
        </pc:picChg>
        <pc:picChg chg="mod">
          <ac:chgData name="Vincent Bazinet" userId="884a7853-1c20-468a-ad91-74012e5cbdd0" providerId="ADAL" clId="{32930271-CECC-48A7-B3F3-D0D6D70D9D06}" dt="2021-06-27T21:30:27.425" v="4236" actId="1036"/>
          <ac:picMkLst>
            <pc:docMk/>
            <pc:sldMk cId="152768091" sldId="468"/>
            <ac:picMk id="25" creationId="{C99FA179-BF60-46CB-B925-16074953B9DD}"/>
          </ac:picMkLst>
        </pc:picChg>
        <pc:picChg chg="mod">
          <ac:chgData name="Vincent Bazinet" userId="884a7853-1c20-468a-ad91-74012e5cbdd0" providerId="ADAL" clId="{32930271-CECC-48A7-B3F3-D0D6D70D9D06}" dt="2021-06-27T21:30:27.425" v="4236" actId="1036"/>
          <ac:picMkLst>
            <pc:docMk/>
            <pc:sldMk cId="152768091" sldId="468"/>
            <ac:picMk id="11266" creationId="{00000000-0000-0000-0000-000000000000}"/>
          </ac:picMkLst>
        </pc:picChg>
        <pc:cxnChg chg="mod">
          <ac:chgData name="Vincent Bazinet" userId="884a7853-1c20-468a-ad91-74012e5cbdd0" providerId="ADAL" clId="{32930271-CECC-48A7-B3F3-D0D6D70D9D06}" dt="2021-06-27T21:30:27.425" v="4236" actId="1036"/>
          <ac:cxnSpMkLst>
            <pc:docMk/>
            <pc:sldMk cId="152768091" sldId="468"/>
            <ac:cxnSpMk id="3" creationId="{72B191E5-A8F6-4160-AF9F-D6F05D5F4919}"/>
          </ac:cxnSpMkLst>
        </pc:cxnChg>
        <pc:cxnChg chg="mod">
          <ac:chgData name="Vincent Bazinet" userId="884a7853-1c20-468a-ad91-74012e5cbdd0" providerId="ADAL" clId="{32930271-CECC-48A7-B3F3-D0D6D70D9D06}" dt="2021-06-27T21:30:27.425" v="4236" actId="1036"/>
          <ac:cxnSpMkLst>
            <pc:docMk/>
            <pc:sldMk cId="152768091" sldId="468"/>
            <ac:cxnSpMk id="7" creationId="{557CF755-F004-4D7E-827F-933A762F7209}"/>
          </ac:cxnSpMkLst>
        </pc:cxnChg>
      </pc:sldChg>
      <pc:sldChg chg="addSp delSp modSp add mod modAnim">
        <pc:chgData name="Vincent Bazinet" userId="884a7853-1c20-468a-ad91-74012e5cbdd0" providerId="ADAL" clId="{32930271-CECC-48A7-B3F3-D0D6D70D9D06}" dt="2021-06-27T23:00:14.376" v="4441"/>
        <pc:sldMkLst>
          <pc:docMk/>
          <pc:sldMk cId="2252873581" sldId="469"/>
        </pc:sldMkLst>
        <pc:spChg chg="del">
          <ac:chgData name="Vincent Bazinet" userId="884a7853-1c20-468a-ad91-74012e5cbdd0" providerId="ADAL" clId="{32930271-CECC-48A7-B3F3-D0D6D70D9D06}" dt="2021-06-27T21:28:56.442" v="4188" actId="21"/>
          <ac:spMkLst>
            <pc:docMk/>
            <pc:sldMk cId="2252873581" sldId="469"/>
            <ac:spMk id="10" creationId="{2CBD924F-6768-40F9-8125-D34532FCF582}"/>
          </ac:spMkLst>
        </pc:spChg>
        <pc:spChg chg="del">
          <ac:chgData name="Vincent Bazinet" userId="884a7853-1c20-468a-ad91-74012e5cbdd0" providerId="ADAL" clId="{32930271-CECC-48A7-B3F3-D0D6D70D9D06}" dt="2021-06-27T21:33:59.986" v="4359" actId="21"/>
          <ac:spMkLst>
            <pc:docMk/>
            <pc:sldMk cId="2252873581" sldId="469"/>
            <ac:spMk id="11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27T21:29:00.485" v="4191" actId="21"/>
          <ac:spMkLst>
            <pc:docMk/>
            <pc:sldMk cId="2252873581" sldId="469"/>
            <ac:spMk id="14" creationId="{95766D91-FA53-46A0-A84F-4BDDFE8A5B71}"/>
          </ac:spMkLst>
        </pc:spChg>
        <pc:spChg chg="del">
          <ac:chgData name="Vincent Bazinet" userId="884a7853-1c20-468a-ad91-74012e5cbdd0" providerId="ADAL" clId="{32930271-CECC-48A7-B3F3-D0D6D70D9D06}" dt="2021-06-27T21:34:02.594" v="4360" actId="21"/>
          <ac:spMkLst>
            <pc:docMk/>
            <pc:sldMk cId="2252873581" sldId="469"/>
            <ac:spMk id="15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27T21:28:59.173" v="4190" actId="21"/>
          <ac:spMkLst>
            <pc:docMk/>
            <pc:sldMk cId="2252873581" sldId="469"/>
            <ac:spMk id="16" creationId="{2372E26F-18E5-4770-90FE-BFEF35715F59}"/>
          </ac:spMkLst>
        </pc:spChg>
        <pc:spChg chg="del">
          <ac:chgData name="Vincent Bazinet" userId="884a7853-1c20-468a-ad91-74012e5cbdd0" providerId="ADAL" clId="{32930271-CECC-48A7-B3F3-D0D6D70D9D06}" dt="2021-06-27T21:28:57.734" v="4189" actId="21"/>
          <ac:spMkLst>
            <pc:docMk/>
            <pc:sldMk cId="2252873581" sldId="469"/>
            <ac:spMk id="17" creationId="{4A2BCC1E-AF81-4117-BA66-290AC01D422B}"/>
          </ac:spMkLst>
        </pc:spChg>
        <pc:spChg chg="del">
          <ac:chgData name="Vincent Bazinet" userId="884a7853-1c20-468a-ad91-74012e5cbdd0" providerId="ADAL" clId="{32930271-CECC-48A7-B3F3-D0D6D70D9D06}" dt="2021-06-27T21:29:00.485" v="4191" actId="21"/>
          <ac:spMkLst>
            <pc:docMk/>
            <pc:sldMk cId="2252873581" sldId="469"/>
            <ac:spMk id="18" creationId="{C3912C7D-D9D4-442E-86B8-8A8B913BC3F6}"/>
          </ac:spMkLst>
        </pc:spChg>
        <pc:spChg chg="mod ord">
          <ac:chgData name="Vincent Bazinet" userId="884a7853-1c20-468a-ad91-74012e5cbdd0" providerId="ADAL" clId="{32930271-CECC-48A7-B3F3-D0D6D70D9D06}" dt="2021-06-27T21:30:40.280" v="4240" actId="1076"/>
          <ac:spMkLst>
            <pc:docMk/>
            <pc:sldMk cId="2252873581" sldId="469"/>
            <ac:spMk id="19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21:34:56.763" v="4421" actId="1076"/>
          <ac:spMkLst>
            <pc:docMk/>
            <pc:sldMk cId="2252873581" sldId="469"/>
            <ac:spMk id="20" creationId="{00000000-0000-0000-0000-000000000000}"/>
          </ac:spMkLst>
        </pc:spChg>
        <pc:spChg chg="mod">
          <ac:chgData name="Vincent Bazinet" userId="884a7853-1c20-468a-ad91-74012e5cbdd0" providerId="ADAL" clId="{32930271-CECC-48A7-B3F3-D0D6D70D9D06}" dt="2021-06-27T21:31:26.201" v="4257" actId="1076"/>
          <ac:spMkLst>
            <pc:docMk/>
            <pc:sldMk cId="2252873581" sldId="469"/>
            <ac:spMk id="21" creationId="{00000000-0000-0000-0000-000000000000}"/>
          </ac:spMkLst>
        </pc:spChg>
        <pc:spChg chg="del">
          <ac:chgData name="Vincent Bazinet" userId="884a7853-1c20-468a-ad91-74012e5cbdd0" providerId="ADAL" clId="{32930271-CECC-48A7-B3F3-D0D6D70D9D06}" dt="2021-06-27T21:29:05.751" v="4193" actId="21"/>
          <ac:spMkLst>
            <pc:docMk/>
            <pc:sldMk cId="2252873581" sldId="469"/>
            <ac:spMk id="22" creationId="{00000000-0000-0000-0000-000000000000}"/>
          </ac:spMkLst>
        </pc:spChg>
        <pc:spChg chg="add mod">
          <ac:chgData name="Vincent Bazinet" userId="884a7853-1c20-468a-ad91-74012e5cbdd0" providerId="ADAL" clId="{32930271-CECC-48A7-B3F3-D0D6D70D9D06}" dt="2021-06-27T21:30:52.386" v="4247" actId="1076"/>
          <ac:spMkLst>
            <pc:docMk/>
            <pc:sldMk cId="2252873581" sldId="469"/>
            <ac:spMk id="30" creationId="{B7EDA166-0DF8-4FB9-9AB3-E010773584A5}"/>
          </ac:spMkLst>
        </pc:spChg>
        <pc:spChg chg="add mod">
          <ac:chgData name="Vincent Bazinet" userId="884a7853-1c20-468a-ad91-74012e5cbdd0" providerId="ADAL" clId="{32930271-CECC-48A7-B3F3-D0D6D70D9D06}" dt="2021-06-27T21:31:04.266" v="4252" actId="1076"/>
          <ac:spMkLst>
            <pc:docMk/>
            <pc:sldMk cId="2252873581" sldId="469"/>
            <ac:spMk id="31" creationId="{955CB71C-F0B9-436E-80FC-0A00A42103BC}"/>
          </ac:spMkLst>
        </pc:spChg>
        <pc:spChg chg="del">
          <ac:chgData name="Vincent Bazinet" userId="884a7853-1c20-468a-ad91-74012e5cbdd0" providerId="ADAL" clId="{32930271-CECC-48A7-B3F3-D0D6D70D9D06}" dt="2021-06-27T21:29:18.152" v="4198" actId="21"/>
          <ac:spMkLst>
            <pc:docMk/>
            <pc:sldMk cId="2252873581" sldId="469"/>
            <ac:spMk id="32" creationId="{43BCBF90-AAEF-4486-8CB5-842E1CEC2A2B}"/>
          </ac:spMkLst>
        </pc:spChg>
        <pc:spChg chg="add mod">
          <ac:chgData name="Vincent Bazinet" userId="884a7853-1c20-468a-ad91-74012e5cbdd0" providerId="ADAL" clId="{32930271-CECC-48A7-B3F3-D0D6D70D9D06}" dt="2021-06-27T21:34:11.123" v="4362" actId="1076"/>
          <ac:spMkLst>
            <pc:docMk/>
            <pc:sldMk cId="2252873581" sldId="469"/>
            <ac:spMk id="34" creationId="{16E71419-55B1-4223-B25C-42934F48D893}"/>
          </ac:spMkLst>
        </pc:spChg>
        <pc:picChg chg="mod">
          <ac:chgData name="Vincent Bazinet" userId="884a7853-1c20-468a-ad91-74012e5cbdd0" providerId="ADAL" clId="{32930271-CECC-48A7-B3F3-D0D6D70D9D06}" dt="2021-06-27T21:30:49.824" v="4246" actId="1076"/>
          <ac:picMkLst>
            <pc:docMk/>
            <pc:sldMk cId="2252873581" sldId="469"/>
            <ac:picMk id="24" creationId="{0F13A9E1-948D-4246-8C59-C25098247B4A}"/>
          </ac:picMkLst>
        </pc:picChg>
        <pc:picChg chg="del">
          <ac:chgData name="Vincent Bazinet" userId="884a7853-1c20-468a-ad91-74012e5cbdd0" providerId="ADAL" clId="{32930271-CECC-48A7-B3F3-D0D6D70D9D06}" dt="2021-06-27T21:28:53.233" v="4187" actId="21"/>
          <ac:picMkLst>
            <pc:docMk/>
            <pc:sldMk cId="2252873581" sldId="469"/>
            <ac:picMk id="25" creationId="{C99FA179-BF60-46CB-B925-16074953B9DD}"/>
          </ac:picMkLst>
        </pc:picChg>
        <pc:picChg chg="add mod">
          <ac:chgData name="Vincent Bazinet" userId="884a7853-1c20-468a-ad91-74012e5cbdd0" providerId="ADAL" clId="{32930271-CECC-48A7-B3F3-D0D6D70D9D06}" dt="2021-06-27T21:31:19.951" v="4256" actId="1076"/>
          <ac:picMkLst>
            <pc:docMk/>
            <pc:sldMk cId="2252873581" sldId="469"/>
            <ac:picMk id="33" creationId="{F9EBCA8A-16E8-4173-8330-F1718123257A}"/>
          </ac:picMkLst>
        </pc:picChg>
        <pc:picChg chg="del">
          <ac:chgData name="Vincent Bazinet" userId="884a7853-1c20-468a-ad91-74012e5cbdd0" providerId="ADAL" clId="{32930271-CECC-48A7-B3F3-D0D6D70D9D06}" dt="2021-06-27T21:28:52.547" v="4186" actId="21"/>
          <ac:picMkLst>
            <pc:docMk/>
            <pc:sldMk cId="2252873581" sldId="469"/>
            <ac:picMk id="11266" creationId="{00000000-0000-0000-0000-000000000000}"/>
          </ac:picMkLst>
        </pc:picChg>
        <pc:cxnChg chg="del">
          <ac:chgData name="Vincent Bazinet" userId="884a7853-1c20-468a-ad91-74012e5cbdd0" providerId="ADAL" clId="{32930271-CECC-48A7-B3F3-D0D6D70D9D06}" dt="2021-06-27T21:29:00.485" v="4191" actId="21"/>
          <ac:cxnSpMkLst>
            <pc:docMk/>
            <pc:sldMk cId="2252873581" sldId="469"/>
            <ac:cxnSpMk id="3" creationId="{72B191E5-A8F6-4160-AF9F-D6F05D5F4919}"/>
          </ac:cxnSpMkLst>
        </pc:cxnChg>
        <pc:cxnChg chg="del mod">
          <ac:chgData name="Vincent Bazinet" userId="884a7853-1c20-468a-ad91-74012e5cbdd0" providerId="ADAL" clId="{32930271-CECC-48A7-B3F3-D0D6D70D9D06}" dt="2021-06-27T21:29:00.485" v="4191" actId="21"/>
          <ac:cxnSpMkLst>
            <pc:docMk/>
            <pc:sldMk cId="2252873581" sldId="469"/>
            <ac:cxnSpMk id="7" creationId="{557CF755-F004-4D7E-827F-933A762F7209}"/>
          </ac:cxnSpMkLst>
        </pc:cxnChg>
      </pc:sldChg>
      <pc:sldChg chg="addSp delSp modSp add mod delAnim modNotesTx">
        <pc:chgData name="Vincent Bazinet" userId="884a7853-1c20-468a-ad91-74012e5cbdd0" providerId="ADAL" clId="{32930271-CECC-48A7-B3F3-D0D6D70D9D06}" dt="2021-06-28T17:43:00.572" v="4777" actId="20577"/>
        <pc:sldMkLst>
          <pc:docMk/>
          <pc:sldMk cId="1171121594" sldId="470"/>
        </pc:sldMkLst>
        <pc:spChg chg="del">
          <ac:chgData name="Vincent Bazinet" userId="884a7853-1c20-468a-ad91-74012e5cbdd0" providerId="ADAL" clId="{32930271-CECC-48A7-B3F3-D0D6D70D9D06}" dt="2021-06-28T17:24:45" v="4482" actId="21"/>
          <ac:spMkLst>
            <pc:docMk/>
            <pc:sldMk cId="1171121594" sldId="470"/>
            <ac:spMk id="3" creationId="{31A61D99-DE60-405F-A093-22A8CF69EAAD}"/>
          </ac:spMkLst>
        </pc:spChg>
        <pc:spChg chg="del">
          <ac:chgData name="Vincent Bazinet" userId="884a7853-1c20-468a-ad91-74012e5cbdd0" providerId="ADAL" clId="{32930271-CECC-48A7-B3F3-D0D6D70D9D06}" dt="2021-06-28T17:24:45" v="4482" actId="21"/>
          <ac:spMkLst>
            <pc:docMk/>
            <pc:sldMk cId="1171121594" sldId="470"/>
            <ac:spMk id="7" creationId="{94FAEA2E-9A67-423C-B61E-F6CA96FD48E5}"/>
          </ac:spMkLst>
        </pc:spChg>
        <pc:spChg chg="add mod">
          <ac:chgData name="Vincent Bazinet" userId="884a7853-1c20-468a-ad91-74012e5cbdd0" providerId="ADAL" clId="{32930271-CECC-48A7-B3F3-D0D6D70D9D06}" dt="2021-06-28T17:28:15.292" v="4659" actId="20577"/>
          <ac:spMkLst>
            <pc:docMk/>
            <pc:sldMk cId="1171121594" sldId="470"/>
            <ac:spMk id="11" creationId="{779ED45B-3A85-4B6D-A009-4136073AB2B4}"/>
          </ac:spMkLst>
        </pc:spChg>
        <pc:spChg chg="del">
          <ac:chgData name="Vincent Bazinet" userId="884a7853-1c20-468a-ad91-74012e5cbdd0" providerId="ADAL" clId="{32930271-CECC-48A7-B3F3-D0D6D70D9D06}" dt="2021-06-28T17:24:45" v="4482" actId="21"/>
          <ac:spMkLst>
            <pc:docMk/>
            <pc:sldMk cId="1171121594" sldId="470"/>
            <ac:spMk id="14" creationId="{B3E611C6-F7DE-48E2-AFBE-017F29F6CF92}"/>
          </ac:spMkLst>
        </pc:spChg>
        <pc:spChg chg="del">
          <ac:chgData name="Vincent Bazinet" userId="884a7853-1c20-468a-ad91-74012e5cbdd0" providerId="ADAL" clId="{32930271-CECC-48A7-B3F3-D0D6D70D9D06}" dt="2021-06-28T17:24:45" v="4482" actId="21"/>
          <ac:spMkLst>
            <pc:docMk/>
            <pc:sldMk cId="1171121594" sldId="470"/>
            <ac:spMk id="16" creationId="{712D9CA8-F2CA-4156-8B7C-43B14E15CC0B}"/>
          </ac:spMkLst>
        </pc:spChg>
        <pc:spChg chg="del">
          <ac:chgData name="Vincent Bazinet" userId="884a7853-1c20-468a-ad91-74012e5cbdd0" providerId="ADAL" clId="{32930271-CECC-48A7-B3F3-D0D6D70D9D06}" dt="2021-06-28T17:24:47.946" v="4483" actId="21"/>
          <ac:spMkLst>
            <pc:docMk/>
            <pc:sldMk cId="1171121594" sldId="470"/>
            <ac:spMk id="24" creationId="{FB2BD107-7D07-43D6-BF8C-F98510BE4145}"/>
          </ac:spMkLst>
        </pc:spChg>
        <pc:spChg chg="del">
          <ac:chgData name="Vincent Bazinet" userId="884a7853-1c20-468a-ad91-74012e5cbdd0" providerId="ADAL" clId="{32930271-CECC-48A7-B3F3-D0D6D70D9D06}" dt="2021-06-28T17:24:47.946" v="4483" actId="21"/>
          <ac:spMkLst>
            <pc:docMk/>
            <pc:sldMk cId="1171121594" sldId="470"/>
            <ac:spMk id="25" creationId="{80893991-9FF5-45AA-9BB7-A696136D5203}"/>
          </ac:spMkLst>
        </pc:spChg>
        <pc:spChg chg="del">
          <ac:chgData name="Vincent Bazinet" userId="884a7853-1c20-468a-ad91-74012e5cbdd0" providerId="ADAL" clId="{32930271-CECC-48A7-B3F3-D0D6D70D9D06}" dt="2021-06-28T17:24:45" v="4482" actId="21"/>
          <ac:spMkLst>
            <pc:docMk/>
            <pc:sldMk cId="1171121594" sldId="470"/>
            <ac:spMk id="27" creationId="{D500F576-8918-4D10-9281-510C19B95944}"/>
          </ac:spMkLst>
        </pc:spChg>
        <pc:spChg chg="del">
          <ac:chgData name="Vincent Bazinet" userId="884a7853-1c20-468a-ad91-74012e5cbdd0" providerId="ADAL" clId="{32930271-CECC-48A7-B3F3-D0D6D70D9D06}" dt="2021-06-28T17:24:47.946" v="4483" actId="21"/>
          <ac:spMkLst>
            <pc:docMk/>
            <pc:sldMk cId="1171121594" sldId="470"/>
            <ac:spMk id="28" creationId="{0E1671D5-C9A7-448C-BDE1-E5DCAFD5CF5D}"/>
          </ac:spMkLst>
        </pc:spChg>
        <pc:spChg chg="del">
          <ac:chgData name="Vincent Bazinet" userId="884a7853-1c20-468a-ad91-74012e5cbdd0" providerId="ADAL" clId="{32930271-CECC-48A7-B3F3-D0D6D70D9D06}" dt="2021-06-28T17:24:45" v="4482" actId="21"/>
          <ac:spMkLst>
            <pc:docMk/>
            <pc:sldMk cId="1171121594" sldId="470"/>
            <ac:spMk id="35" creationId="{BDC553EA-2E5A-43CF-AA9D-53CF16A93C30}"/>
          </ac:spMkLst>
        </pc:spChg>
        <pc:spChg chg="del">
          <ac:chgData name="Vincent Bazinet" userId="884a7853-1c20-468a-ad91-74012e5cbdd0" providerId="ADAL" clId="{32930271-CECC-48A7-B3F3-D0D6D70D9D06}" dt="2021-06-28T17:24:45" v="4482" actId="21"/>
          <ac:spMkLst>
            <pc:docMk/>
            <pc:sldMk cId="1171121594" sldId="470"/>
            <ac:spMk id="36" creationId="{F85F0A44-5BE5-4173-B177-6367DA9FBC68}"/>
          </ac:spMkLst>
        </pc:spChg>
        <pc:spChg chg="add mod">
          <ac:chgData name="Vincent Bazinet" userId="884a7853-1c20-468a-ad91-74012e5cbdd0" providerId="ADAL" clId="{32930271-CECC-48A7-B3F3-D0D6D70D9D06}" dt="2021-06-28T17:28:16.898" v="4660" actId="20577"/>
          <ac:spMkLst>
            <pc:docMk/>
            <pc:sldMk cId="1171121594" sldId="470"/>
            <ac:spMk id="38" creationId="{C15CCC96-D1F0-4345-906C-13DB32302396}"/>
          </ac:spMkLst>
        </pc:spChg>
        <pc:picChg chg="add mod">
          <ac:chgData name="Vincent Bazinet" userId="884a7853-1c20-468a-ad91-74012e5cbdd0" providerId="ADAL" clId="{32930271-CECC-48A7-B3F3-D0D6D70D9D06}" dt="2021-06-28T17:27:34.057" v="4610" actId="1076"/>
          <ac:picMkLst>
            <pc:docMk/>
            <pc:sldMk cId="1171121594" sldId="470"/>
            <ac:picMk id="4" creationId="{925F5BCF-B49B-4009-9E39-CC422B46AFFD}"/>
          </ac:picMkLst>
        </pc:picChg>
        <pc:picChg chg="del">
          <ac:chgData name="Vincent Bazinet" userId="884a7853-1c20-468a-ad91-74012e5cbdd0" providerId="ADAL" clId="{32930271-CECC-48A7-B3F3-D0D6D70D9D06}" dt="2021-06-28T17:24:45" v="4482" actId="21"/>
          <ac:picMkLst>
            <pc:docMk/>
            <pc:sldMk cId="1171121594" sldId="470"/>
            <ac:picMk id="6" creationId="{2C26DD69-D0EC-472F-A213-A17F47397019}"/>
          </ac:picMkLst>
        </pc:picChg>
        <pc:picChg chg="add mod">
          <ac:chgData name="Vincent Bazinet" userId="884a7853-1c20-468a-ad91-74012e5cbdd0" providerId="ADAL" clId="{32930271-CECC-48A7-B3F3-D0D6D70D9D06}" dt="2021-06-28T17:27:34.057" v="4610" actId="1076"/>
          <ac:picMkLst>
            <pc:docMk/>
            <pc:sldMk cId="1171121594" sldId="470"/>
            <ac:picMk id="9" creationId="{A4F4B1A9-1E18-4C6A-AEC6-70F4F670B61D}"/>
          </ac:picMkLst>
        </pc:picChg>
        <pc:picChg chg="del">
          <ac:chgData name="Vincent Bazinet" userId="884a7853-1c20-468a-ad91-74012e5cbdd0" providerId="ADAL" clId="{32930271-CECC-48A7-B3F3-D0D6D70D9D06}" dt="2021-06-28T17:24:45" v="4482" actId="21"/>
          <ac:picMkLst>
            <pc:docMk/>
            <pc:sldMk cId="1171121594" sldId="470"/>
            <ac:picMk id="10" creationId="{8CFB3F50-F338-463A-A33E-5F292A31150F}"/>
          </ac:picMkLst>
        </pc:picChg>
        <pc:picChg chg="del">
          <ac:chgData name="Vincent Bazinet" userId="884a7853-1c20-468a-ad91-74012e5cbdd0" providerId="ADAL" clId="{32930271-CECC-48A7-B3F3-D0D6D70D9D06}" dt="2021-06-28T17:24:45" v="4482" actId="21"/>
          <ac:picMkLst>
            <pc:docMk/>
            <pc:sldMk cId="1171121594" sldId="470"/>
            <ac:picMk id="13" creationId="{4414F972-670E-4714-B7FD-C11BE7EF4FD4}"/>
          </ac:picMkLst>
        </pc:picChg>
        <pc:picChg chg="del">
          <ac:chgData name="Vincent Bazinet" userId="884a7853-1c20-468a-ad91-74012e5cbdd0" providerId="ADAL" clId="{32930271-CECC-48A7-B3F3-D0D6D70D9D06}" dt="2021-06-28T17:24:45" v="4482" actId="21"/>
          <ac:picMkLst>
            <pc:docMk/>
            <pc:sldMk cId="1171121594" sldId="470"/>
            <ac:picMk id="19" creationId="{D15AB7AC-204B-472C-8425-87CFC1AE808B}"/>
          </ac:picMkLst>
        </pc:picChg>
        <pc:picChg chg="del">
          <ac:chgData name="Vincent Bazinet" userId="884a7853-1c20-468a-ad91-74012e5cbdd0" providerId="ADAL" clId="{32930271-CECC-48A7-B3F3-D0D6D70D9D06}" dt="2021-06-28T17:24:45" v="4482" actId="21"/>
          <ac:picMkLst>
            <pc:docMk/>
            <pc:sldMk cId="1171121594" sldId="470"/>
            <ac:picMk id="21" creationId="{3A5D99A9-58CC-4E15-B92E-8262B271337D}"/>
          </ac:picMkLst>
        </pc:picChg>
        <pc:picChg chg="del">
          <ac:chgData name="Vincent Bazinet" userId="884a7853-1c20-468a-ad91-74012e5cbdd0" providerId="ADAL" clId="{32930271-CECC-48A7-B3F3-D0D6D70D9D06}" dt="2021-06-28T17:24:47.946" v="4483" actId="21"/>
          <ac:picMkLst>
            <pc:docMk/>
            <pc:sldMk cId="1171121594" sldId="470"/>
            <ac:picMk id="22" creationId="{4BA35059-F8B7-4135-BDC7-0D49425A0BA8}"/>
          </ac:picMkLst>
        </pc:picChg>
        <pc:picChg chg="del">
          <ac:chgData name="Vincent Bazinet" userId="884a7853-1c20-468a-ad91-74012e5cbdd0" providerId="ADAL" clId="{32930271-CECC-48A7-B3F3-D0D6D70D9D06}" dt="2021-06-28T17:24:48.699" v="4484" actId="21"/>
          <ac:picMkLst>
            <pc:docMk/>
            <pc:sldMk cId="1171121594" sldId="470"/>
            <ac:picMk id="39" creationId="{AD9CDC89-C1F0-43A0-B121-7722BB59B1E1}"/>
          </ac:picMkLst>
        </pc:picChg>
        <pc:cxnChg chg="del">
          <ac:chgData name="Vincent Bazinet" userId="884a7853-1c20-468a-ad91-74012e5cbdd0" providerId="ADAL" clId="{32930271-CECC-48A7-B3F3-D0D6D70D9D06}" dt="2021-06-28T17:24:47.946" v="4483" actId="21"/>
          <ac:cxnSpMkLst>
            <pc:docMk/>
            <pc:sldMk cId="1171121594" sldId="470"/>
            <ac:cxnSpMk id="12" creationId="{00000000-0000-0000-0000-000000000000}"/>
          </ac:cxnSpMkLst>
        </pc:cxnChg>
        <pc:cxnChg chg="del">
          <ac:chgData name="Vincent Bazinet" userId="884a7853-1c20-468a-ad91-74012e5cbdd0" providerId="ADAL" clId="{32930271-CECC-48A7-B3F3-D0D6D70D9D06}" dt="2021-06-28T17:24:45" v="4482" actId="21"/>
          <ac:cxnSpMkLst>
            <pc:docMk/>
            <pc:sldMk cId="1171121594" sldId="470"/>
            <ac:cxnSpMk id="23" creationId="{98123B23-00C6-4080-AF2B-2731B477655F}"/>
          </ac:cxnSpMkLst>
        </pc:cxnChg>
        <pc:cxnChg chg="del">
          <ac:chgData name="Vincent Bazinet" userId="884a7853-1c20-468a-ad91-74012e5cbdd0" providerId="ADAL" clId="{32930271-CECC-48A7-B3F3-D0D6D70D9D06}" dt="2021-06-28T17:24:45" v="4482" actId="21"/>
          <ac:cxnSpMkLst>
            <pc:docMk/>
            <pc:sldMk cId="1171121594" sldId="470"/>
            <ac:cxnSpMk id="29" creationId="{BE012E73-21E3-4677-BC92-37F7860EF5BA}"/>
          </ac:cxnSpMkLst>
        </pc:cxnChg>
        <pc:cxnChg chg="del">
          <ac:chgData name="Vincent Bazinet" userId="884a7853-1c20-468a-ad91-74012e5cbdd0" providerId="ADAL" clId="{32930271-CECC-48A7-B3F3-D0D6D70D9D06}" dt="2021-06-28T17:24:45" v="4482" actId="21"/>
          <ac:cxnSpMkLst>
            <pc:docMk/>
            <pc:sldMk cId="1171121594" sldId="470"/>
            <ac:cxnSpMk id="30" creationId="{C39599E5-7AF2-42AE-864F-7D0094A087A8}"/>
          </ac:cxnSpMkLst>
        </pc:cxnChg>
        <pc:cxnChg chg="del">
          <ac:chgData name="Vincent Bazinet" userId="884a7853-1c20-468a-ad91-74012e5cbdd0" providerId="ADAL" clId="{32930271-CECC-48A7-B3F3-D0D6D70D9D06}" dt="2021-06-28T17:24:45" v="4482" actId="21"/>
          <ac:cxnSpMkLst>
            <pc:docMk/>
            <pc:sldMk cId="1171121594" sldId="470"/>
            <ac:cxnSpMk id="31" creationId="{48DD4263-EF04-47AC-B425-5239F8C87A56}"/>
          </ac:cxnSpMkLst>
        </pc:cxnChg>
        <pc:cxnChg chg="del">
          <ac:chgData name="Vincent Bazinet" userId="884a7853-1c20-468a-ad91-74012e5cbdd0" providerId="ADAL" clId="{32930271-CECC-48A7-B3F3-D0D6D70D9D06}" dt="2021-06-28T17:24:45" v="4482" actId="21"/>
          <ac:cxnSpMkLst>
            <pc:docMk/>
            <pc:sldMk cId="1171121594" sldId="470"/>
            <ac:cxnSpMk id="33" creationId="{CD5EA0E0-0F15-458B-8062-D1550ED60B58}"/>
          </ac:cxnSpMkLst>
        </pc:cxnChg>
        <pc:cxnChg chg="del">
          <ac:chgData name="Vincent Bazinet" userId="884a7853-1c20-468a-ad91-74012e5cbdd0" providerId="ADAL" clId="{32930271-CECC-48A7-B3F3-D0D6D70D9D06}" dt="2021-06-28T17:24:45" v="4482" actId="21"/>
          <ac:cxnSpMkLst>
            <pc:docMk/>
            <pc:sldMk cId="1171121594" sldId="470"/>
            <ac:cxnSpMk id="34" creationId="{629A11CF-D7F4-4BD0-879C-B7236FC915E3}"/>
          </ac:cxnSpMkLst>
        </pc:cxnChg>
        <pc:cxnChg chg="del">
          <ac:chgData name="Vincent Bazinet" userId="884a7853-1c20-468a-ad91-74012e5cbdd0" providerId="ADAL" clId="{32930271-CECC-48A7-B3F3-D0D6D70D9D06}" dt="2021-06-28T17:24:45" v="4482" actId="21"/>
          <ac:cxnSpMkLst>
            <pc:docMk/>
            <pc:sldMk cId="1171121594" sldId="470"/>
            <ac:cxnSpMk id="37" creationId="{22F265CA-6FA1-43B4-AE7D-AE8EAB16252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951EC-9D4F-44FE-8E6A-CA39E4A2FCEC}" type="datetimeFigureOut">
              <a:rPr lang="en-CA" smtClean="0"/>
              <a:t>2021-06-28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0C806-9C87-46C8-9559-EC2E11F6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2460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 lecture is focused on graph theory.</a:t>
            </a:r>
          </a:p>
          <a:p>
            <a:endParaRPr lang="en-CA" dirty="0"/>
          </a:p>
          <a:p>
            <a:r>
              <a:rPr lang="en-CA" dirty="0"/>
              <a:t>A field of mathematics with primary goal: the study of graphs </a:t>
            </a:r>
            <a:r>
              <a:rPr lang="en-CA" dirty="0" err="1"/>
              <a:t>a.k.a</a:t>
            </a:r>
            <a:r>
              <a:rPr lang="en-CA" dirty="0"/>
              <a:t> networks.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7630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CA" dirty="0"/>
              <a:t>Once we have parcellated our brain, we must decide what type of network we want to reconstruct: structural or functional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8338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CA" dirty="0"/>
              <a:t>Our network will most of the times be represented in an adjacency matrix that look like those.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4396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257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3064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6260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9250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0655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CA" dirty="0"/>
              <a:t>Before introducing next measure: walk and paths.</a:t>
            </a:r>
          </a:p>
          <a:p>
            <a:pPr marL="0" indent="0">
              <a:buFontTx/>
              <a:buNone/>
            </a:pPr>
            <a:endParaRPr lang="en-CA" dirty="0"/>
          </a:p>
          <a:p>
            <a:pPr marL="0" indent="0">
              <a:buFontTx/>
              <a:buNone/>
            </a:pPr>
            <a:r>
              <a:rPr lang="en-CA" dirty="0"/>
              <a:t>Paths are used to compute the network’s characteristic path length and global efficiency.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dirty="0"/>
              <a:t>Measures of communication capacity.</a:t>
            </a:r>
          </a:p>
          <a:p>
            <a:pPr marL="0" indent="0">
              <a:buFontTx/>
              <a:buNone/>
            </a:pPr>
            <a:endParaRPr lang="en-CA" dirty="0"/>
          </a:p>
          <a:p>
            <a:pPr marL="0" indent="0">
              <a:buFontTx/>
              <a:buNone/>
            </a:pPr>
            <a:r>
              <a:rPr lang="en-CA" dirty="0"/>
              <a:t>Characteristic path length assumes centralized communication protocol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2974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368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2481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6623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5314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62358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2128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0107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3167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3733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5278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93623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142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713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831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46688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55748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7680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This is probably a general problem in other fields of biology, </a:t>
            </a:r>
            <a:r>
              <a:rPr lang="en-CA" dirty="0" err="1"/>
              <a:t>eg.</a:t>
            </a:r>
            <a:r>
              <a:rPr lang="en-CA" dirty="0"/>
              <a:t> bioinformatics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22521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44589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62650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42578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69476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-nematode</a:t>
            </a:r>
            <a:r>
              <a:rPr lang="en-CA" baseline="0" dirty="0"/>
              <a:t> c </a:t>
            </a:r>
            <a:r>
              <a:rPr lang="en-CA" baseline="0" dirty="0" err="1"/>
              <a:t>elegans</a:t>
            </a:r>
            <a:r>
              <a:rPr lang="en-CA" baseline="0" dirty="0"/>
              <a:t>, so far the ONLY completely-mapped nervous system</a:t>
            </a:r>
          </a:p>
          <a:p>
            <a:r>
              <a:rPr lang="en-CA" baseline="0" dirty="0"/>
              <a:t>- More recently, we know exactly what type of neurotransmitters are used, excitatory or inhibitory, etc.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2183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-nematode</a:t>
            </a:r>
            <a:r>
              <a:rPr lang="en-CA" baseline="0" dirty="0"/>
              <a:t> c </a:t>
            </a:r>
            <a:r>
              <a:rPr lang="en-CA" baseline="0" dirty="0" err="1"/>
              <a:t>elegans</a:t>
            </a:r>
            <a:r>
              <a:rPr lang="en-CA" baseline="0" dirty="0"/>
              <a:t>, so far the ONLY completely-mapped nervous system</a:t>
            </a:r>
          </a:p>
          <a:p>
            <a:r>
              <a:rPr lang="en-CA" baseline="0" dirty="0"/>
              <a:t>- More recently, we know exactly what type of neurotransmitters are used, excitatory or inhibitory, etc.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472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a network?</a:t>
            </a: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Networks: mathematical objects that describe relationships</a:t>
            </a:r>
            <a:r>
              <a:rPr lang="en-CA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among elements.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: </a:t>
            </a:r>
            <a:r>
              <a:rPr lang="en-CA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 or element</a:t>
            </a:r>
          </a:p>
          <a:p>
            <a:endParaRPr lang="en-CA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 or connection: relationship among elements.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Physical: each node is a house, each edge is the transmission line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Non-physical: each node is a person, each edge is the relationship between them</a:t>
            </a:r>
          </a:p>
          <a:p>
            <a:endParaRPr lang="en-CA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 is study how multiple elements interact with each other.</a:t>
            </a:r>
          </a:p>
          <a:p>
            <a:endParaRPr lang="en-CA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 of complex systems</a:t>
            </a:r>
            <a:r>
              <a:rPr lang="en-CA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 networks (Facebook)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Technological networks (the Internet)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13246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50000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A lot of what we see is quite conserved.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6350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3526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The white matter is a transport system – proteins, trophic factors, so important in development,</a:t>
            </a:r>
            <a:r>
              <a:rPr lang="en-CA" baseline="0" dirty="0"/>
              <a:t> disease, recovery, etc.</a:t>
            </a:r>
          </a:p>
          <a:p>
            <a:pPr marL="171450" indent="-171450">
              <a:buFontTx/>
              <a:buChar char="-"/>
            </a:pPr>
            <a:r>
              <a:rPr lang="en-CA" b="1" baseline="0" dirty="0"/>
              <a:t>Molecular </a:t>
            </a:r>
            <a:r>
              <a:rPr lang="en-CA" b="1" baseline="0" dirty="0" err="1"/>
              <a:t>nexopathies</a:t>
            </a:r>
            <a:r>
              <a:rPr lang="en-CA" b="1" baseline="0" dirty="0"/>
              <a:t>: </a:t>
            </a:r>
            <a:r>
              <a:rPr lang="en-CA" b="0" baseline="0" dirty="0" err="1"/>
              <a:t>macroanatomical</a:t>
            </a:r>
            <a:r>
              <a:rPr lang="en-CA" b="0" baseline="0" dirty="0"/>
              <a:t> network signature of neurodegeneration</a:t>
            </a:r>
            <a:endParaRPr lang="en-CA" b="1" dirty="0"/>
          </a:p>
          <a:p>
            <a:pPr marL="171450" indent="-171450">
              <a:buFontTx/>
              <a:buChar char="-"/>
            </a:pPr>
            <a:r>
              <a:rPr lang="en-CA" dirty="0"/>
              <a:t>All diseases seem different – different atrophy, different symptoms, BUT</a:t>
            </a:r>
          </a:p>
          <a:p>
            <a:pPr marL="171450" indent="-171450">
              <a:buFontTx/>
              <a:buChar char="-"/>
            </a:pPr>
            <a:r>
              <a:rPr lang="en-CA" dirty="0"/>
              <a:t>Characteristic</a:t>
            </a:r>
            <a:r>
              <a:rPr lang="en-CA" baseline="0" dirty="0"/>
              <a:t> proteins for each disease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Prion-like </a:t>
            </a:r>
            <a:r>
              <a:rPr lang="en-CA" baseline="0" dirty="0" err="1"/>
              <a:t>misfolding</a:t>
            </a:r>
            <a:endParaRPr lang="en-CA" baseline="0" dirty="0"/>
          </a:p>
          <a:p>
            <a:pPr marL="171450" indent="-171450">
              <a:buFontTx/>
              <a:buChar char="-"/>
            </a:pPr>
            <a:r>
              <a:rPr lang="en-CA" baseline="0" dirty="0" err="1"/>
              <a:t>Transneuronal</a:t>
            </a:r>
            <a:r>
              <a:rPr lang="en-CA" baseline="0" dirty="0"/>
              <a:t> spread: if you inject in an area (e.g. purified human fibrils into mouse brain), it doesn’t diffuse spatially, it goes to </a:t>
            </a:r>
            <a:r>
              <a:rPr lang="en-CA" baseline="0" dirty="0" err="1"/>
              <a:t>synaptically</a:t>
            </a:r>
            <a:r>
              <a:rPr lang="en-CA" baseline="0" dirty="0"/>
              <a:t>-connected areas</a:t>
            </a:r>
          </a:p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38388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44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4467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42499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9912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1376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CA" altLang="en-US" dirty="0">
                <a:latin typeface="Calibri" panose="020F0502020204030204" pitchFamily="34" charset="0"/>
              </a:rPr>
              <a:t>The brain is a network: since Ramon Y </a:t>
            </a:r>
            <a:r>
              <a:rPr lang="en-CA" altLang="en-US" dirty="0" err="1">
                <a:latin typeface="Calibri" panose="020F0502020204030204" pitchFamily="34" charset="0"/>
              </a:rPr>
              <a:t>Cajal’s</a:t>
            </a:r>
            <a:r>
              <a:rPr lang="en-CA" altLang="en-US" dirty="0">
                <a:latin typeface="Calibri" panose="020F0502020204030204" pitchFamily="34" charset="0"/>
              </a:rPr>
              <a:t> neuron doctrine (Early 1900s)</a:t>
            </a:r>
          </a:p>
          <a:p>
            <a:endParaRPr lang="en-CA" altLang="en-US" dirty="0">
              <a:latin typeface="Calibri" panose="020F050202020403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A" altLang="en-US" dirty="0">
                <a:latin typeface="Calibri" panose="020F0502020204030204" pitchFamily="34" charset="0"/>
              </a:rPr>
              <a:t>Brain consists of extremely large number of inter-connected neurons</a:t>
            </a:r>
          </a:p>
        </p:txBody>
      </p:sp>
    </p:spTree>
    <p:extLst>
      <p:ext uri="{BB962C8B-B14F-4D97-AF65-F5344CB8AC3E}">
        <p14:creationId xmlns:p14="http://schemas.microsoft.com/office/powerpoint/2010/main" val="1130625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defTabSz="914400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latin typeface="Calibri" panose="020F0502020204030204" pitchFamily="34" charset="0"/>
              </a:rPr>
              <a:t>Main idea: take the brain, map out the connections, create an abstract representation of these connections</a:t>
            </a:r>
          </a:p>
          <a:p>
            <a:pPr marL="0" indent="0" defTabSz="914400" eaLnBrk="1" hangingPunct="1">
              <a:spcBef>
                <a:spcPct val="0"/>
              </a:spcBef>
              <a:buFontTx/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 marL="0" indent="0" defTabSz="914400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latin typeface="Calibri" panose="020F0502020204030204" pitchFamily="34" charset="0"/>
              </a:rPr>
              <a:t>We can take diffusion MRI to reconstruct “white matter fiber tracts”</a:t>
            </a:r>
          </a:p>
          <a:p>
            <a:pPr marL="0" indent="0" defTabSz="914400" eaLnBrk="1" hangingPunct="1">
              <a:spcBef>
                <a:spcPct val="0"/>
              </a:spcBef>
              <a:buFontTx/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 marL="0" indent="0" defTabSz="914400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latin typeface="Calibri" panose="020F0502020204030204" pitchFamily="34" charset="0"/>
              </a:rPr>
              <a:t>This network is often called the connectome.</a:t>
            </a:r>
          </a:p>
          <a:p>
            <a:pPr marL="0" indent="0" defTabSz="914400" eaLnBrk="1" hangingPunct="1">
              <a:spcBef>
                <a:spcPct val="0"/>
              </a:spcBef>
              <a:buFontTx/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 marL="0" indent="0" defTabSz="914400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latin typeface="Calibri" panose="020F0502020204030204" pitchFamily="34" charset="0"/>
              </a:rPr>
              <a:t>As mentioned, a variety of other networks exist.</a:t>
            </a:r>
          </a:p>
        </p:txBody>
      </p:sp>
    </p:spTree>
    <p:extLst>
      <p:ext uri="{BB962C8B-B14F-4D97-AF65-F5344CB8AC3E}">
        <p14:creationId xmlns:p14="http://schemas.microsoft.com/office/powerpoint/2010/main" val="2201923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632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CA" dirty="0"/>
              <a:t>The first step that we have to do, is to parcellate the brain into nodes (brain regions).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7358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Clr>
                <a:srgbClr val="3333B2"/>
              </a:buClr>
              <a:buFont typeface="Wingdings" panose="05000000000000000000" pitchFamily="2" charset="2"/>
              <a:buNone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a “good” parcellation?</a:t>
            </a:r>
          </a:p>
          <a:p>
            <a:pPr marL="628650" lvl="1" indent="-171450">
              <a:buClr>
                <a:srgbClr val="3333B2"/>
              </a:buClr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spatially constrained/contiguous</a:t>
            </a:r>
          </a:p>
          <a:p>
            <a:pPr marL="628650" lvl="1" indent="-171450">
              <a:buClr>
                <a:srgbClr val="3333B2"/>
              </a:buClr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internal homogeneity</a:t>
            </a:r>
          </a:p>
          <a:p>
            <a:pPr marL="628650" lvl="1" indent="-171450">
              <a:buClr>
                <a:srgbClr val="3333B2"/>
              </a:buClr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external differentiation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Clr>
                <a:srgbClr val="3333B2"/>
              </a:buClr>
              <a:buFont typeface="Wingdings" panose="05000000000000000000" pitchFamily="2" charset="2"/>
              <a:buNone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Depends on scientific question and imaging modality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Clr>
                <a:srgbClr val="3333B2"/>
              </a:buClr>
              <a:buFont typeface="Wingdings" panose="05000000000000000000" pitchFamily="2" charset="2"/>
              <a:buNone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practice: try multiple parcellations + resolutions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6897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93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1924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222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498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15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2021-06-28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15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2021-06-28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235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2021-06-28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10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2021-06-28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99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2021-06-28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446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2021-06-28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041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56357-5AFD-4EB7-B8A7-C95F55F77E74}" type="datetimeFigureOut">
              <a:rPr lang="en-CA" smtClean="0"/>
              <a:t>2021-06-28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767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ain-connectivity-toolbox.ne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5" Type="http://schemas.openxmlformats.org/officeDocument/2006/relationships/image" Target="../media/image40.png"/><Relationship Id="rId10" Type="http://schemas.openxmlformats.org/officeDocument/2006/relationships/image" Target="../media/image350.png"/><Relationship Id="rId19" Type="http://schemas.openxmlformats.org/officeDocument/2006/relationships/image" Target="../media/image290.png"/><Relationship Id="rId4" Type="http://schemas.openxmlformats.org/officeDocument/2006/relationships/image" Target="../media/image28.png"/><Relationship Id="rId9" Type="http://schemas.openxmlformats.org/officeDocument/2006/relationships/image" Target="../media/image340.png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33.emf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0.png"/><Relationship Id="rId5" Type="http://schemas.openxmlformats.org/officeDocument/2006/relationships/image" Target="../media/image35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emf"/><Relationship Id="rId5" Type="http://schemas.openxmlformats.org/officeDocument/2006/relationships/image" Target="../media/image68.png"/><Relationship Id="rId4" Type="http://schemas.openxmlformats.org/officeDocument/2006/relationships/image" Target="../media/image7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7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jpe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14.emf"/><Relationship Id="rId4" Type="http://schemas.openxmlformats.org/officeDocument/2006/relationships/image" Target="../media/image11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7" Type="http://schemas.openxmlformats.org/officeDocument/2006/relationships/image" Target="../media/image12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jpe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55D8F-8652-4C3C-880E-A8919DDEFA2E}"/>
              </a:ext>
            </a:extLst>
          </p:cNvPr>
          <p:cNvSpPr txBox="1">
            <a:spLocks/>
          </p:cNvSpPr>
          <p:nvPr/>
        </p:nvSpPr>
        <p:spPr>
          <a:xfrm>
            <a:off x="1110343" y="2775857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b="1" dirty="0"/>
              <a:t>Graph Theory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704A2E-7C9E-4486-BEA3-7A0545068B08}"/>
              </a:ext>
            </a:extLst>
          </p:cNvPr>
          <p:cNvSpPr txBox="1">
            <a:spLocks/>
          </p:cNvSpPr>
          <p:nvPr/>
        </p:nvSpPr>
        <p:spPr>
          <a:xfrm>
            <a:off x="4566364" y="5657436"/>
            <a:ext cx="3059272" cy="1016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2800" dirty="0">
                <a:latin typeface="+mj-lt"/>
              </a:rPr>
              <a:t>Vincent Bazinet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1600" i="1" dirty="0">
                <a:latin typeface="+mj-lt"/>
              </a:rPr>
              <a:t>McGill University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CA" sz="1600" i="1" dirty="0">
                <a:latin typeface="+mj-lt"/>
              </a:rPr>
              <a:t>Montreal Neurological Institute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A59FE9-2D62-4D29-988E-AFFC2E4CC005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IPN Summer School | 2021-06-30</a:t>
            </a:r>
          </a:p>
        </p:txBody>
      </p:sp>
    </p:spTree>
    <p:extLst>
      <p:ext uri="{BB962C8B-B14F-4D97-AF65-F5344CB8AC3E}">
        <p14:creationId xmlns:p14="http://schemas.microsoft.com/office/powerpoint/2010/main" val="2352372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4561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Sporns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(2013) Dialogues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Clin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Neurosci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AEA2E-9A67-423C-B61E-F6CA96FD48E5}"/>
              </a:ext>
            </a:extLst>
          </p:cNvPr>
          <p:cNvSpPr txBox="1"/>
          <p:nvPr/>
        </p:nvSpPr>
        <p:spPr>
          <a:xfrm>
            <a:off x="338628" y="1191807"/>
            <a:ext cx="301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structural connectivity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(SC)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A61D99-DE60-405F-A093-22A8CF69EAAD}"/>
              </a:ext>
            </a:extLst>
          </p:cNvPr>
          <p:cNvSpPr/>
          <p:nvPr/>
        </p:nvSpPr>
        <p:spPr>
          <a:xfrm>
            <a:off x="9133225" y="1158479"/>
            <a:ext cx="35098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functional connectivity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(FC)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5D99A9-58CC-4E15-B92E-8262B2713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721" y="2268940"/>
            <a:ext cx="1743075" cy="140017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123B23-00C6-4080-AF2B-2731B477655F}"/>
              </a:ext>
            </a:extLst>
          </p:cNvPr>
          <p:cNvCxnSpPr>
            <a:cxnSpLocks/>
          </p:cNvCxnSpPr>
          <p:nvPr/>
        </p:nvCxnSpPr>
        <p:spPr>
          <a:xfrm>
            <a:off x="5908713" y="1963554"/>
            <a:ext cx="0" cy="23329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500F576-8918-4D10-9281-510C19B95944}"/>
              </a:ext>
            </a:extLst>
          </p:cNvPr>
          <p:cNvSpPr txBox="1"/>
          <p:nvPr/>
        </p:nvSpPr>
        <p:spPr>
          <a:xfrm>
            <a:off x="4462644" y="3669115"/>
            <a:ext cx="2892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parcellating the brain into nodes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14F972-670E-4714-B7FD-C11BE7EF4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048" y="3071712"/>
            <a:ext cx="1562100" cy="1219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E611C6-F7DE-48E2-AFBE-017F29F6CF92}"/>
              </a:ext>
            </a:extLst>
          </p:cNvPr>
          <p:cNvSpPr txBox="1"/>
          <p:nvPr/>
        </p:nvSpPr>
        <p:spPr>
          <a:xfrm>
            <a:off x="7291498" y="2893176"/>
            <a:ext cx="2605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time series (functional)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2D9CA8-F2CA-4156-8B7C-43B14E15CC0B}"/>
              </a:ext>
            </a:extLst>
          </p:cNvPr>
          <p:cNvSpPr txBox="1"/>
          <p:nvPr/>
        </p:nvSpPr>
        <p:spPr>
          <a:xfrm>
            <a:off x="2201756" y="2889864"/>
            <a:ext cx="2382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diffusion (structural) data</a:t>
            </a:r>
          </a:p>
        </p:txBody>
      </p:sp>
      <p:pic>
        <p:nvPicPr>
          <p:cNvPr id="6" name="Picture 5" descr="A close-up of a pine tree&#10;&#10;Description automatically generated with medium confidence">
            <a:extLst>
              <a:ext uri="{FF2B5EF4-FFF2-40B4-BE49-F238E27FC236}">
                <a16:creationId xmlns:a16="http://schemas.microsoft.com/office/drawing/2014/main" id="{2C26DD69-D0EC-472F-A213-A17F473970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25" y="3259594"/>
            <a:ext cx="1337324" cy="10864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FB3F50-F338-463A-A33E-5F292A311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264" y="4662282"/>
            <a:ext cx="2038350" cy="16287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5AB7AC-204B-472C-8425-87CFC1AE80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3145" y="4638469"/>
            <a:ext cx="2105025" cy="1676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B2BD107-7D07-43D6-BF8C-F98510BE4145}"/>
              </a:ext>
            </a:extLst>
          </p:cNvPr>
          <p:cNvSpPr txBox="1"/>
          <p:nvPr/>
        </p:nvSpPr>
        <p:spPr>
          <a:xfrm>
            <a:off x="1125981" y="6265553"/>
            <a:ext cx="2266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structural brain network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893991-9FF5-45AA-9BB7-A696136D5203}"/>
              </a:ext>
            </a:extLst>
          </p:cNvPr>
          <p:cNvSpPr txBox="1"/>
          <p:nvPr/>
        </p:nvSpPr>
        <p:spPr>
          <a:xfrm>
            <a:off x="8506039" y="6265553"/>
            <a:ext cx="2287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functional brain network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BA35059-F8B7-4135-BDC7-0D49425A0B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8625" y="4550499"/>
            <a:ext cx="1400175" cy="17811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E1671D5-C9A7-448C-BDE1-E5DCAFD5CF5D}"/>
              </a:ext>
            </a:extLst>
          </p:cNvPr>
          <p:cNvSpPr txBox="1"/>
          <p:nvPr/>
        </p:nvSpPr>
        <p:spPr>
          <a:xfrm>
            <a:off x="5066975" y="6280396"/>
            <a:ext cx="1683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network analysis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012E73-21E3-4677-BC92-37F7860EF5BA}"/>
              </a:ext>
            </a:extLst>
          </p:cNvPr>
          <p:cNvCxnSpPr/>
          <p:nvPr/>
        </p:nvCxnSpPr>
        <p:spPr>
          <a:xfrm flipH="1">
            <a:off x="4210050" y="3259594"/>
            <a:ext cx="641388" cy="3218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9599E5-7AF2-42AE-864F-7D0094A087A8}"/>
              </a:ext>
            </a:extLst>
          </p:cNvPr>
          <p:cNvCxnSpPr>
            <a:cxnSpLocks/>
          </p:cNvCxnSpPr>
          <p:nvPr/>
        </p:nvCxnSpPr>
        <p:spPr>
          <a:xfrm>
            <a:off x="6986618" y="3259594"/>
            <a:ext cx="641388" cy="32180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8DD4263-EF04-47AC-B425-5239F8C87A56}"/>
              </a:ext>
            </a:extLst>
          </p:cNvPr>
          <p:cNvCxnSpPr>
            <a:cxnSpLocks/>
          </p:cNvCxnSpPr>
          <p:nvPr/>
        </p:nvCxnSpPr>
        <p:spPr>
          <a:xfrm>
            <a:off x="9298371" y="4083352"/>
            <a:ext cx="351571" cy="4649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5EA0E0-0F15-458B-8062-D1550ED60B58}"/>
              </a:ext>
            </a:extLst>
          </p:cNvPr>
          <p:cNvCxnSpPr>
            <a:cxnSpLocks/>
          </p:cNvCxnSpPr>
          <p:nvPr/>
        </p:nvCxnSpPr>
        <p:spPr>
          <a:xfrm flipH="1">
            <a:off x="2380130" y="4083352"/>
            <a:ext cx="351571" cy="4649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29A11CF-D7F4-4BD0-879C-B7236FC915E3}"/>
              </a:ext>
            </a:extLst>
          </p:cNvPr>
          <p:cNvCxnSpPr>
            <a:cxnSpLocks/>
          </p:cNvCxnSpPr>
          <p:nvPr/>
        </p:nvCxnSpPr>
        <p:spPr>
          <a:xfrm>
            <a:off x="3664523" y="5476669"/>
            <a:ext cx="109105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2F265CA-6FA1-43B4-AE7D-AE8EAB16252E}"/>
              </a:ext>
            </a:extLst>
          </p:cNvPr>
          <p:cNvCxnSpPr>
            <a:cxnSpLocks/>
          </p:cNvCxnSpPr>
          <p:nvPr/>
        </p:nvCxnSpPr>
        <p:spPr>
          <a:xfrm flipH="1">
            <a:off x="7082479" y="5476669"/>
            <a:ext cx="109105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AD9CDC89-C1F0-43A0-B121-7722BB59B1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2446" y="770939"/>
            <a:ext cx="2038350" cy="1104900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8EEC86C9-EE68-4994-82B4-337DA79F3D3D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Reconstructing brain networks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C553EA-2E5A-43CF-AA9D-53CF16A93C30}"/>
              </a:ext>
            </a:extLst>
          </p:cNvPr>
          <p:cNvSpPr txBox="1"/>
          <p:nvPr/>
        </p:nvSpPr>
        <p:spPr>
          <a:xfrm>
            <a:off x="337581" y="1549471"/>
            <a:ext cx="311746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physical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sparse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5F0A44-5BE5-4173-B177-6367DA9FBC68}"/>
              </a:ext>
            </a:extLst>
          </p:cNvPr>
          <p:cNvSpPr txBox="1"/>
          <p:nvPr/>
        </p:nvSpPr>
        <p:spPr>
          <a:xfrm>
            <a:off x="9133225" y="1554629"/>
            <a:ext cx="28921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statistical associations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multiple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43099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4" grpId="0"/>
      <p:bldP spid="25" grpId="0"/>
      <p:bldP spid="28" grpId="0"/>
      <p:bldP spid="3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0" y="6601925"/>
            <a:ext cx="24561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Sporns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(2013) Dialogues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Clin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Neurosci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8EEC86C9-EE68-4994-82B4-337DA79F3D3D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Reconstructing brain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F5BCF-B49B-4009-9E39-CC422B46A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28" y="1900389"/>
            <a:ext cx="5181177" cy="43543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F4B1A9-1E18-4C6A-AEC6-70F4F670B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46" y="1921852"/>
            <a:ext cx="5345002" cy="4332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9ED45B-3A85-4B6D-A009-4136073AB2B4}"/>
              </a:ext>
            </a:extLst>
          </p:cNvPr>
          <p:cNvSpPr txBox="1"/>
          <p:nvPr/>
        </p:nvSpPr>
        <p:spPr>
          <a:xfrm>
            <a:off x="1800076" y="1368316"/>
            <a:ext cx="244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structural connectivity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CCC96-D1F0-4345-906C-13DB32302396}"/>
              </a:ext>
            </a:extLst>
          </p:cNvPr>
          <p:cNvSpPr txBox="1"/>
          <p:nvPr/>
        </p:nvSpPr>
        <p:spPr>
          <a:xfrm>
            <a:off x="7343184" y="1368316"/>
            <a:ext cx="2500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functional connectivity</a:t>
            </a:r>
          </a:p>
        </p:txBody>
      </p:sp>
    </p:spTree>
    <p:extLst>
      <p:ext uri="{BB962C8B-B14F-4D97-AF65-F5344CB8AC3E}">
        <p14:creationId xmlns:p14="http://schemas.microsoft.com/office/powerpoint/2010/main" val="117112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55D8F-8652-4C3C-880E-A8919DDEFA2E}"/>
              </a:ext>
            </a:extLst>
          </p:cNvPr>
          <p:cNvSpPr txBox="1">
            <a:spLocks/>
          </p:cNvSpPr>
          <p:nvPr/>
        </p:nvSpPr>
        <p:spPr>
          <a:xfrm>
            <a:off x="1026452" y="880844"/>
            <a:ext cx="9971314" cy="378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2000" b="1" dirty="0"/>
              <a:t>Hour 1: </a:t>
            </a:r>
            <a:r>
              <a:rPr lang="en-CA" sz="2000" dirty="0"/>
              <a:t>Theory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A59FE9-2D62-4D29-988E-AFFC2E4CC005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Outline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30A39-3B18-4754-83E4-46C9A66C43C1}"/>
              </a:ext>
            </a:extLst>
          </p:cNvPr>
          <p:cNvSpPr txBox="1">
            <a:spLocks/>
          </p:cNvSpPr>
          <p:nvPr/>
        </p:nvSpPr>
        <p:spPr>
          <a:xfrm>
            <a:off x="1110343" y="4330467"/>
            <a:ext cx="9971314" cy="378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2000" b="1" dirty="0"/>
              <a:t>Hour 2: </a:t>
            </a:r>
            <a:r>
              <a:rPr lang="en-CA" sz="2000" dirty="0"/>
              <a:t>Practice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F9091-E275-4825-BBDA-A659560414E5}"/>
              </a:ext>
            </a:extLst>
          </p:cNvPr>
          <p:cNvSpPr txBox="1"/>
          <p:nvPr/>
        </p:nvSpPr>
        <p:spPr>
          <a:xfrm>
            <a:off x="1895912" y="1506467"/>
            <a:ext cx="2592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is graph theory?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94327-75BE-4BF8-9694-198E2E27A1A6}"/>
              </a:ext>
            </a:extLst>
          </p:cNvPr>
          <p:cNvSpPr txBox="1"/>
          <p:nvPr/>
        </p:nvSpPr>
        <p:spPr>
          <a:xfrm>
            <a:off x="1895912" y="2488329"/>
            <a:ext cx="572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FF0000"/>
                </a:solidFill>
              </a:rPr>
              <a:t>What are the common measures used in graph theory?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322EA-4776-4F43-9815-FBF7A1A46781}"/>
              </a:ext>
            </a:extLst>
          </p:cNvPr>
          <p:cNvSpPr txBox="1"/>
          <p:nvPr/>
        </p:nvSpPr>
        <p:spPr>
          <a:xfrm>
            <a:off x="1895912" y="2994346"/>
            <a:ext cx="498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has graph theory told us about the brain?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F524BB-E68C-4A50-9DFC-A66E651BDA28}"/>
              </a:ext>
            </a:extLst>
          </p:cNvPr>
          <p:cNvSpPr txBox="1"/>
          <p:nvPr/>
        </p:nvSpPr>
        <p:spPr>
          <a:xfrm>
            <a:off x="1895912" y="3500363"/>
            <a:ext cx="6345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are the exciting new avenues in network neuroscience?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581402-9FE0-4B5A-9C43-EE0E35E5F69F}"/>
              </a:ext>
            </a:extLst>
          </p:cNvPr>
          <p:cNvSpPr txBox="1"/>
          <p:nvPr/>
        </p:nvSpPr>
        <p:spPr>
          <a:xfrm>
            <a:off x="1895912" y="1988517"/>
            <a:ext cx="436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do we reconstruct a brain network?</a:t>
            </a:r>
          </a:p>
        </p:txBody>
      </p:sp>
    </p:spTree>
    <p:extLst>
      <p:ext uri="{BB962C8B-B14F-4D97-AF65-F5344CB8AC3E}">
        <p14:creationId xmlns:p14="http://schemas.microsoft.com/office/powerpoint/2010/main" val="108267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 measures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216277" y="1705408"/>
            <a:ext cx="18833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segregation</a:t>
            </a:r>
          </a:p>
          <a:p>
            <a:pPr lvl="1">
              <a:buClr>
                <a:srgbClr val="3333B2"/>
              </a:buClr>
            </a:pP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clustering</a:t>
            </a:r>
          </a:p>
          <a:p>
            <a:pPr lvl="1">
              <a:buClr>
                <a:srgbClr val="3333B2"/>
              </a:buClr>
            </a:pP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motifs</a:t>
            </a:r>
          </a:p>
          <a:p>
            <a:pPr lvl="1">
              <a:buClr>
                <a:srgbClr val="3333B2"/>
              </a:buClr>
            </a:pP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modularity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integration</a:t>
            </a:r>
          </a:p>
          <a:p>
            <a:pPr lvl="1">
              <a:buClr>
                <a:srgbClr val="3333B2"/>
              </a:buClr>
            </a:pP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path length</a:t>
            </a:r>
          </a:p>
          <a:p>
            <a:pPr lvl="1">
              <a:buClr>
                <a:srgbClr val="3333B2"/>
              </a:buClr>
            </a:pP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efficiency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influence</a:t>
            </a:r>
          </a:p>
          <a:p>
            <a:pPr lvl="1">
              <a:buClr>
                <a:srgbClr val="3333B2"/>
              </a:buClr>
            </a:pP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degree</a:t>
            </a:r>
          </a:p>
          <a:p>
            <a:pPr lvl="1">
              <a:buClr>
                <a:srgbClr val="3333B2"/>
              </a:buClr>
            </a:pP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betweenness</a:t>
            </a:r>
          </a:p>
          <a:p>
            <a:pPr lvl="1">
              <a:buClr>
                <a:srgbClr val="3333B2"/>
              </a:buClr>
            </a:pP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participation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1925"/>
            <a:ext cx="51235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Rubinov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Sporns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(2010)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| </a:t>
            </a:r>
            <a:r>
              <a:rPr lang="en-CA" sz="1050" dirty="0">
                <a:hlinkClick r:id="rId3"/>
              </a:rPr>
              <a:t>http://www.brain-connectivity-toolbox.net/</a:t>
            </a:r>
            <a:r>
              <a:rPr lang="en-CA" sz="1050" dirty="0"/>
              <a:t> 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 descr="Image result for sporns adjacency matrix">
            <a:extLst>
              <a:ext uri="{FF2B5EF4-FFF2-40B4-BE49-F238E27FC236}">
                <a16:creationId xmlns:a16="http://schemas.microsoft.com/office/drawing/2014/main" id="{90BE3E36-575E-4626-80A8-233E15FD4C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43"/>
          <a:stretch/>
        </p:blipFill>
        <p:spPr bwMode="auto">
          <a:xfrm>
            <a:off x="371660" y="1474842"/>
            <a:ext cx="9144000" cy="378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A97A68-5514-415E-897F-B12EE72E7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6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0D9C72-71D3-40D3-827C-C76142DB3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185" y="0"/>
            <a:ext cx="6579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4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2420162"/>
            <a:ext cx="8779782" cy="203149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2420162"/>
            <a:ext cx="8779782" cy="20314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2420162"/>
            <a:ext cx="8779782" cy="2031496"/>
          </a:xfrm>
          <a:prstGeom prst="rect">
            <a:avLst/>
          </a:prstGeom>
        </p:spPr>
      </p:pic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2420162"/>
            <a:ext cx="8779782" cy="203149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393825" y="1440504"/>
            <a:ext cx="2359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the influence of a node or an edge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489450" y="1440503"/>
            <a:ext cx="2587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meso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associations among groups of nodes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756525" y="1440503"/>
            <a:ext cx="2359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global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configuration of the whole network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32F5D0-D0CE-44B5-8452-5BFA5D4A846C}"/>
              </a:ext>
            </a:extLst>
          </p:cNvPr>
          <p:cNvSpPr/>
          <p:nvPr/>
        </p:nvSpPr>
        <p:spPr>
          <a:xfrm>
            <a:off x="1063812" y="1326776"/>
            <a:ext cx="6179669" cy="33049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14DFB-C384-43B4-AE0B-01C82AFE02D9}"/>
              </a:ext>
            </a:extLst>
          </p:cNvPr>
          <p:cNvSpPr txBox="1"/>
          <p:nvPr/>
        </p:nvSpPr>
        <p:spPr>
          <a:xfrm>
            <a:off x="7490772" y="5026024"/>
            <a:ext cx="3836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network structure summarized by scalar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not localized, simplifies complex patterns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5081C17-2A81-4E32-9737-064B330E7A25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Network measures</a:t>
            </a:r>
          </a:p>
        </p:txBody>
      </p:sp>
    </p:spTree>
    <p:extLst>
      <p:ext uri="{BB962C8B-B14F-4D97-AF65-F5344CB8AC3E}">
        <p14:creationId xmlns:p14="http://schemas.microsoft.com/office/powerpoint/2010/main" val="16526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14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658585-D51D-4F7E-B96F-27A5103B1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814" y="895350"/>
            <a:ext cx="2009775" cy="1362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00A40D-3E02-435F-9C90-BF9A0E6CE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676" y="907653"/>
            <a:ext cx="2133600" cy="1428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082460-4046-48F7-A830-DB533E15B5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7900" y="895350"/>
            <a:ext cx="2324100" cy="13525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5E4BF91-7AAF-43F0-9B0C-CF04A9226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107" y="2245682"/>
            <a:ext cx="1819275" cy="193357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9207DE7-9FF3-4BB0-92B7-AE7DD12AC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9076" y="2306672"/>
            <a:ext cx="1828800" cy="185737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76169E3-C7C2-431D-A459-52307ADF04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8863" y="2336403"/>
            <a:ext cx="2000250" cy="1819275"/>
          </a:xfrm>
          <a:prstGeom prst="rect">
            <a:avLst/>
          </a:prstGeom>
        </p:spPr>
      </p:pic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2915CB-69C5-455E-961F-84847C129789}"/>
              </a:ext>
            </a:extLst>
          </p:cNvPr>
          <p:cNvSpPr txBox="1"/>
          <p:nvPr/>
        </p:nvSpPr>
        <p:spPr>
          <a:xfrm>
            <a:off x="512955" y="1047104"/>
            <a:ext cx="49176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density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proportion of possible connections that are actually observed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333B2"/>
              </a:buClr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fundamental property – every other property scales with density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333B2"/>
              </a:buClr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choosing the density: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keep as-is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match to some “ground truth”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 + vary statistically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match groups/conditions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490493" y="4215226"/>
                <a:ext cx="1525033" cy="6576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dirty="0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# </m:t>
                          </m:r>
                          <m:r>
                            <a:rPr lang="en-CA" b="0" i="1" dirty="0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𝑝𝑟𝑒𝑠𝑒𝑛𝑡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# </m:t>
                          </m:r>
                          <m:r>
                            <a:rPr lang="en-CA" b="0" i="1" dirty="0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𝑝𝑜𝑠𝑠𝑖𝑏𝑙𝑒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493" y="4215226"/>
                <a:ext cx="1525033" cy="6576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057889" y="4215226"/>
                <a:ext cx="1228221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dirty="0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10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45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=0.22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889" y="4215226"/>
                <a:ext cx="1228221" cy="6127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0325340" y="4215226"/>
                <a:ext cx="1228221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dirty="0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17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45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=0.3</m:t>
                      </m:r>
                      <m:r>
                        <a:rPr lang="en-CA" b="0" i="0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8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340" y="4215226"/>
                <a:ext cx="1228221" cy="6127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239366" y="4237668"/>
                <a:ext cx="1228220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 dirty="0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CA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14</m:t>
                          </m:r>
                        </m:num>
                        <m:den>
                          <m:r>
                            <a:rPr lang="en-CA" b="0" i="1" dirty="0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45</m:t>
                          </m:r>
                        </m:den>
                      </m:f>
                      <m:r>
                        <a:rPr lang="en-CA" b="0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=0.31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366" y="4237668"/>
                <a:ext cx="1228220" cy="6127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316771" y="5146132"/>
                <a:ext cx="17411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𝑝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𝑎𝑡h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𝑙𝑒𝑛𝑔𝑡h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771" y="5146132"/>
                <a:ext cx="1741118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615735" y="5136777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2.62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735" y="5136777"/>
                <a:ext cx="67037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797210" y="5136776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1.98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210" y="5136776"/>
                <a:ext cx="67037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0882670" y="5112198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1.73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2670" y="5112198"/>
                <a:ext cx="67037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447384" y="5778949"/>
                <a:ext cx="1610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𝑐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𝑙𝑢𝑠𝑡𝑒𝑟𝑖𝑛𝑔</m:t>
                      </m:r>
                      <m:r>
                        <a:rPr lang="en-CA" b="0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384" y="5778949"/>
                <a:ext cx="1610505" cy="369332"/>
              </a:xfrm>
              <a:prstGeom prst="rect">
                <a:avLst/>
              </a:prstGeom>
              <a:blipFill>
                <a:blip r:embed="rId1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758610" y="5781721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0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8610" y="5781721"/>
                <a:ext cx="36580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797210" y="5793640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0.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07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210" y="5793640"/>
                <a:ext cx="670376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0882670" y="5769394"/>
                <a:ext cx="6703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0.32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2670" y="5769394"/>
                <a:ext cx="67037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itle 1">
            <a:extLst>
              <a:ext uri="{FF2B5EF4-FFF2-40B4-BE49-F238E27FC236}">
                <a16:creationId xmlns:a16="http://schemas.microsoft.com/office/drawing/2014/main" id="{529EB864-7F77-47E4-8F61-079A35845058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Global measures</a:t>
            </a:r>
          </a:p>
        </p:txBody>
      </p:sp>
    </p:spTree>
    <p:extLst>
      <p:ext uri="{BB962C8B-B14F-4D97-AF65-F5344CB8AC3E}">
        <p14:creationId xmlns:p14="http://schemas.microsoft.com/office/powerpoint/2010/main" val="227955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5" grpId="0"/>
      <p:bldP spid="16" grpId="0"/>
      <p:bldP spid="17" grpId="0"/>
      <p:bldP spid="11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096000" y="3272863"/>
            <a:ext cx="5918757" cy="3189743"/>
            <a:chOff x="6117996" y="3273557"/>
            <a:chExt cx="5918757" cy="3189743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1626" y="3311502"/>
              <a:ext cx="4443260" cy="3108705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6117996" y="3273557"/>
              <a:ext cx="733630" cy="31318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1303123" y="3331493"/>
              <a:ext cx="733630" cy="31318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41" y="923925"/>
            <a:ext cx="5456539" cy="156536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41" y="927308"/>
            <a:ext cx="5456539" cy="156536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41" y="931903"/>
            <a:ext cx="5456539" cy="156536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41" y="927308"/>
            <a:ext cx="5456539" cy="156536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41" y="924640"/>
            <a:ext cx="5456539" cy="156536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41" y="924640"/>
            <a:ext cx="5456539" cy="15653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41" y="926690"/>
            <a:ext cx="5456539" cy="156536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41" y="927308"/>
            <a:ext cx="5456539" cy="156536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41" y="927308"/>
            <a:ext cx="5456539" cy="156536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41" y="929358"/>
            <a:ext cx="5456539" cy="156536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41" y="927308"/>
            <a:ext cx="5456539" cy="156536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41" y="920913"/>
            <a:ext cx="5456539" cy="156536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41" y="923925"/>
            <a:ext cx="5456539" cy="156536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41" y="923925"/>
            <a:ext cx="5456539" cy="1565362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6321798" y="2686724"/>
            <a:ext cx="2301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walk length (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i,j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= 5 </a:t>
            </a:r>
            <a:endParaRPr lang="en-CA" dirty="0"/>
          </a:p>
        </p:txBody>
      </p:sp>
      <p:sp>
        <p:nvSpPr>
          <p:cNvPr id="72" name="Rectangle 71"/>
          <p:cNvSpPr/>
          <p:nvPr/>
        </p:nvSpPr>
        <p:spPr>
          <a:xfrm>
            <a:off x="9254879" y="2686724"/>
            <a:ext cx="2225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path length (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i,j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= 3</a:t>
            </a:r>
            <a:endParaRPr lang="en-CA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6D27A1E-23FA-4A4F-AA06-62025495982E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Global measures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1A9131-1A93-445D-8136-2F5165A8382C}"/>
              </a:ext>
            </a:extLst>
          </p:cNvPr>
          <p:cNvSpPr txBox="1"/>
          <p:nvPr/>
        </p:nvSpPr>
        <p:spPr>
          <a:xfrm>
            <a:off x="177243" y="2498619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characteristic path length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mean path length among all pairs of nodes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76EB93-CE78-4D37-B070-BFC0B78D878A}"/>
              </a:ext>
            </a:extLst>
          </p:cNvPr>
          <p:cNvSpPr txBox="1"/>
          <p:nvPr/>
        </p:nvSpPr>
        <p:spPr>
          <a:xfrm>
            <a:off x="249556" y="1025622"/>
            <a:ext cx="5752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walk: non-repeating sequence of edges between two nodes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D0F7CF-FC56-42E3-9EBD-4CD10999C64E}"/>
              </a:ext>
            </a:extLst>
          </p:cNvPr>
          <p:cNvSpPr txBox="1"/>
          <p:nvPr/>
        </p:nvSpPr>
        <p:spPr>
          <a:xfrm>
            <a:off x="180390" y="32535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global efficiency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average reciprocal path length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2DAB93-7378-45B8-92D4-2580DEA55CCA}"/>
              </a:ext>
            </a:extLst>
          </p:cNvPr>
          <p:cNvSpPr txBox="1"/>
          <p:nvPr/>
        </p:nvSpPr>
        <p:spPr>
          <a:xfrm>
            <a:off x="360340" y="386944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path length / high efficiency implies greater communication capacity, lower signal attenuation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580127-3593-41FC-99AB-8F935140E1C6}"/>
              </a:ext>
            </a:extLst>
          </p:cNvPr>
          <p:cNvSpPr txBox="1"/>
          <p:nvPr/>
        </p:nvSpPr>
        <p:spPr>
          <a:xfrm>
            <a:off x="383955" y="4612368"/>
            <a:ext cx="5796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centralized communication protocols assume knowledge of global topology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F2C9A6-6196-408B-9784-1DD118EB6237}"/>
              </a:ext>
            </a:extLst>
          </p:cNvPr>
          <p:cNvSpPr txBox="1"/>
          <p:nvPr/>
        </p:nvSpPr>
        <p:spPr>
          <a:xfrm>
            <a:off x="404189" y="5390256"/>
            <a:ext cx="52620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alternative measures of decentralized communication, e.g. random walks, navigation, etc.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707D69-9CE3-4B2C-8521-AE4B8DB16B0C}"/>
              </a:ext>
            </a:extLst>
          </p:cNvPr>
          <p:cNvSpPr txBox="1"/>
          <p:nvPr/>
        </p:nvSpPr>
        <p:spPr>
          <a:xfrm>
            <a:off x="249556" y="1654978"/>
            <a:ext cx="58464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path: shortest contiguous set of edges between all pairs of nodes</a:t>
            </a: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60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2" grpId="0"/>
      <p:bldP spid="31" grpId="0"/>
      <p:bldP spid="34" grpId="0"/>
      <p:bldP spid="35" grpId="0"/>
      <p:bldP spid="37" grpId="0"/>
      <p:bldP spid="39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6D27A1E-23FA-4A4F-AA06-62025495982E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Global measures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414970-0435-477B-91BD-CEDCE74BD77B}"/>
              </a:ext>
            </a:extLst>
          </p:cNvPr>
          <p:cNvSpPr txBox="1"/>
          <p:nvPr/>
        </p:nvSpPr>
        <p:spPr>
          <a:xfrm>
            <a:off x="298450" y="4803294"/>
            <a:ext cx="1097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transitivity : ratio between number of “closed triplets” and number of  all “triplets” in a network.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9D3BDF-0C14-4A73-95F6-C9A6CC665DC9}"/>
              </a:ext>
            </a:extLst>
          </p:cNvPr>
          <p:cNvSpPr txBox="1"/>
          <p:nvPr/>
        </p:nvSpPr>
        <p:spPr>
          <a:xfrm>
            <a:off x="469342" y="1026206"/>
            <a:ext cx="11087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clustering coefficient : ratio between the number of edges between a node’s neighbors and the maximum number of edges that could exist between them.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776C02-4705-4DD7-A3F9-A448A7AC8539}"/>
              </a:ext>
            </a:extLst>
          </p:cNvPr>
          <p:cNvSpPr txBox="1"/>
          <p:nvPr/>
        </p:nvSpPr>
        <p:spPr>
          <a:xfrm>
            <a:off x="298450" y="4072287"/>
            <a:ext cx="9277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Global clustering coefficient :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mean of the local clustering coefficient.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02B76-7565-4CDF-BD7E-9733D872A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195" y="2034212"/>
            <a:ext cx="34099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3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6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66D27A1E-23FA-4A4F-AA06-62025495982E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Global measures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539B9-7534-477D-857B-98A324739CD4}"/>
              </a:ext>
            </a:extLst>
          </p:cNvPr>
          <p:cNvSpPr txBox="1"/>
          <p:nvPr/>
        </p:nvSpPr>
        <p:spPr>
          <a:xfrm>
            <a:off x="1831975" y="965520"/>
            <a:ext cx="8173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Small-world regime: highly clustered (like social networks), but you can easily find a path between any two nodes with a short number of hops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real-world networks have this combination (high clustering, low path length), including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C.elegans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nervous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8D983F-26CD-4196-9F6F-41BC4E896F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05" y="2633305"/>
            <a:ext cx="6355596" cy="36298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E8F711-FEB8-4459-B9D5-7D5B1C40E1A0}"/>
              </a:ext>
            </a:extLst>
          </p:cNvPr>
          <p:cNvSpPr txBox="1"/>
          <p:nvPr/>
        </p:nvSpPr>
        <p:spPr>
          <a:xfrm>
            <a:off x="4847513" y="6497404"/>
            <a:ext cx="21419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Watts &amp;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Strogatz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(1999) Nature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57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55D8F-8652-4C3C-880E-A8919DDEFA2E}"/>
              </a:ext>
            </a:extLst>
          </p:cNvPr>
          <p:cNvSpPr txBox="1">
            <a:spLocks/>
          </p:cNvSpPr>
          <p:nvPr/>
        </p:nvSpPr>
        <p:spPr>
          <a:xfrm>
            <a:off x="1026452" y="880844"/>
            <a:ext cx="9971314" cy="378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2000" b="1" dirty="0"/>
              <a:t>Hour 1: </a:t>
            </a:r>
            <a:r>
              <a:rPr lang="en-CA" sz="2000" dirty="0"/>
              <a:t>Theory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A59FE9-2D62-4D29-988E-AFFC2E4CC005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Outline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30A39-3B18-4754-83E4-46C9A66C43C1}"/>
              </a:ext>
            </a:extLst>
          </p:cNvPr>
          <p:cNvSpPr txBox="1">
            <a:spLocks/>
          </p:cNvSpPr>
          <p:nvPr/>
        </p:nvSpPr>
        <p:spPr>
          <a:xfrm>
            <a:off x="1110343" y="4330467"/>
            <a:ext cx="9971314" cy="378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2000" b="1" dirty="0"/>
              <a:t>Hour 2: </a:t>
            </a:r>
            <a:r>
              <a:rPr lang="en-CA" sz="2000" dirty="0"/>
              <a:t>Practice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F9091-E275-4825-BBDA-A659560414E5}"/>
              </a:ext>
            </a:extLst>
          </p:cNvPr>
          <p:cNvSpPr txBox="1"/>
          <p:nvPr/>
        </p:nvSpPr>
        <p:spPr>
          <a:xfrm>
            <a:off x="1895912" y="1506467"/>
            <a:ext cx="2592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is graph theory?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94327-75BE-4BF8-9694-198E2E27A1A6}"/>
              </a:ext>
            </a:extLst>
          </p:cNvPr>
          <p:cNvSpPr txBox="1"/>
          <p:nvPr/>
        </p:nvSpPr>
        <p:spPr>
          <a:xfrm>
            <a:off x="1895912" y="2488329"/>
            <a:ext cx="565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are the common measures used in graph theory?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322EA-4776-4F43-9815-FBF7A1A46781}"/>
              </a:ext>
            </a:extLst>
          </p:cNvPr>
          <p:cNvSpPr txBox="1"/>
          <p:nvPr/>
        </p:nvSpPr>
        <p:spPr>
          <a:xfrm>
            <a:off x="1895912" y="2994346"/>
            <a:ext cx="498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has graph theory told us about the brain?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F524BB-E68C-4A50-9DFC-A66E651BDA28}"/>
              </a:ext>
            </a:extLst>
          </p:cNvPr>
          <p:cNvSpPr txBox="1"/>
          <p:nvPr/>
        </p:nvSpPr>
        <p:spPr>
          <a:xfrm>
            <a:off x="1895912" y="3500363"/>
            <a:ext cx="6345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are the exciting new avenues in network neuroscience?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581402-9FE0-4B5A-9C43-EE0E35E5F69F}"/>
              </a:ext>
            </a:extLst>
          </p:cNvPr>
          <p:cNvSpPr txBox="1"/>
          <p:nvPr/>
        </p:nvSpPr>
        <p:spPr>
          <a:xfrm>
            <a:off x="1895912" y="1988517"/>
            <a:ext cx="429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do we reconstruct a brain network?</a:t>
            </a:r>
          </a:p>
        </p:txBody>
      </p:sp>
    </p:spTree>
    <p:extLst>
      <p:ext uri="{BB962C8B-B14F-4D97-AF65-F5344CB8AC3E}">
        <p14:creationId xmlns:p14="http://schemas.microsoft.com/office/powerpoint/2010/main" val="84162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D1AF384-E84D-44EB-8717-D953BF0BCB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2420162"/>
            <a:ext cx="8779782" cy="203149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6EE87A7-5136-4F42-83D4-C55FA452A5A6}"/>
              </a:ext>
            </a:extLst>
          </p:cNvPr>
          <p:cNvSpPr/>
          <p:nvPr/>
        </p:nvSpPr>
        <p:spPr>
          <a:xfrm>
            <a:off x="1393825" y="1440504"/>
            <a:ext cx="2359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the influence of a node or an edge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31AB6A-8A35-4E0C-9042-4EC299FA4185}"/>
              </a:ext>
            </a:extLst>
          </p:cNvPr>
          <p:cNvSpPr/>
          <p:nvPr/>
        </p:nvSpPr>
        <p:spPr>
          <a:xfrm>
            <a:off x="4489450" y="1440503"/>
            <a:ext cx="2587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meso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associations among groups of nodes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69182E-C35A-4D28-B46C-B71D8A49613A}"/>
              </a:ext>
            </a:extLst>
          </p:cNvPr>
          <p:cNvSpPr/>
          <p:nvPr/>
        </p:nvSpPr>
        <p:spPr>
          <a:xfrm>
            <a:off x="7756525" y="1440503"/>
            <a:ext cx="2359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global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configuration of the whole network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5772DB-80EA-4FAA-B148-631E7FE24F82}"/>
              </a:ext>
            </a:extLst>
          </p:cNvPr>
          <p:cNvSpPr/>
          <p:nvPr/>
        </p:nvSpPr>
        <p:spPr>
          <a:xfrm>
            <a:off x="4111812" y="1326776"/>
            <a:ext cx="6436659" cy="33049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FEC1C-2CF6-4A08-B9EE-6FA1B07B4EB8}"/>
              </a:ext>
            </a:extLst>
          </p:cNvPr>
          <p:cNvSpPr txBox="1"/>
          <p:nvPr/>
        </p:nvSpPr>
        <p:spPr>
          <a:xfrm>
            <a:off x="1110343" y="4965092"/>
            <a:ext cx="3836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identify influential elements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often correlated; assume specific mechanisms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731CA0-5587-4DE6-A006-70D569772A0E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Local measures</a:t>
            </a:r>
          </a:p>
        </p:txBody>
      </p:sp>
    </p:spTree>
    <p:extLst>
      <p:ext uri="{BB962C8B-B14F-4D97-AF65-F5344CB8AC3E}">
        <p14:creationId xmlns:p14="http://schemas.microsoft.com/office/powerpoint/2010/main" val="220269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6601925"/>
            <a:ext cx="72603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BCT: </a:t>
            </a:r>
            <a:r>
              <a:rPr lang="en-CA" sz="10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degrees_und.m</a:t>
            </a:r>
            <a:r>
              <a:rPr lang="en-CA" sz="10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</a:t>
            </a:r>
            <a:r>
              <a:rPr lang="en-CA" sz="10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degrees_dir.m</a:t>
            </a:r>
            <a:r>
              <a:rPr lang="en-CA" sz="10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</a:t>
            </a:r>
            <a:r>
              <a:rPr lang="en-CA" sz="10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strengths_und.m</a:t>
            </a:r>
            <a:r>
              <a:rPr lang="en-CA" sz="10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</a:t>
            </a:r>
            <a:r>
              <a:rPr lang="en-CA" sz="10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strengths_dir.m</a:t>
            </a:r>
            <a:r>
              <a:rPr lang="en-CA" sz="10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</a:t>
            </a:r>
            <a:r>
              <a:rPr lang="en-CA" sz="10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betweenness_bin.m</a:t>
            </a:r>
            <a:r>
              <a:rPr lang="en-CA" sz="10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</a:t>
            </a:r>
            <a:r>
              <a:rPr lang="en-CA" sz="10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betweenness_wei.m</a:t>
            </a:r>
            <a:endParaRPr lang="en-CA" sz="1050" i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2915CB-69C5-455E-961F-84847C129789}"/>
              </a:ext>
            </a:extLst>
          </p:cNvPr>
          <p:cNvSpPr txBox="1"/>
          <p:nvPr/>
        </p:nvSpPr>
        <p:spPr>
          <a:xfrm>
            <a:off x="709630" y="1151129"/>
            <a:ext cx="53734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centrality: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node in our network is the most important?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2509" b="48855"/>
          <a:stretch/>
        </p:blipFill>
        <p:spPr>
          <a:xfrm>
            <a:off x="7899227" y="642609"/>
            <a:ext cx="2762249" cy="284293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/>
          <a:srcRect l="12509" t="53202"/>
          <a:stretch/>
        </p:blipFill>
        <p:spPr>
          <a:xfrm>
            <a:off x="7899226" y="3485548"/>
            <a:ext cx="2762249" cy="260134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170712" y="6601925"/>
            <a:ext cx="21531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Oldham et al. (2019)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PLoS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ONE</a:t>
            </a:r>
            <a:r>
              <a:rPr lang="en-CA" sz="1050" dirty="0"/>
              <a:t> 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FC897D5-AF81-47AF-8464-BFED24E741C2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Local measures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B4F0E2-060E-4790-AF91-1641F0531A89}"/>
              </a:ext>
            </a:extLst>
          </p:cNvPr>
          <p:cNvSpPr txBox="1"/>
          <p:nvPr/>
        </p:nvSpPr>
        <p:spPr>
          <a:xfrm>
            <a:off x="856794" y="1840395"/>
            <a:ext cx="5099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degree centrality: how many direct connections does a node have?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9BA79D-9E47-4EBB-827B-9931A6BA3952}"/>
              </a:ext>
            </a:extLst>
          </p:cNvPr>
          <p:cNvSpPr txBox="1"/>
          <p:nvPr/>
        </p:nvSpPr>
        <p:spPr>
          <a:xfrm>
            <a:off x="856794" y="2563289"/>
            <a:ext cx="6159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betweenness centrality: how many shortest paths passes through a node?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CF16A7-A909-4215-BCCD-A1D74620F4F6}"/>
              </a:ext>
            </a:extLst>
          </p:cNvPr>
          <p:cNvSpPr txBox="1"/>
          <p:nvPr/>
        </p:nvSpPr>
        <p:spPr>
          <a:xfrm>
            <a:off x="856794" y="3230848"/>
            <a:ext cx="5353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closeness centrality: how close is a node to the rest of the nodes in the network?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EBFB0F-05DB-4AFF-B161-02E120B3A1B5}"/>
              </a:ext>
            </a:extLst>
          </p:cNvPr>
          <p:cNvSpPr txBox="1"/>
          <p:nvPr/>
        </p:nvSpPr>
        <p:spPr>
          <a:xfrm>
            <a:off x="709630" y="4014810"/>
            <a:ext cx="6426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vulnerability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change in capacity (e.g. efficiency) following lesion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F1AA79-5792-49C9-A6BB-56D35F8FC07F}"/>
              </a:ext>
            </a:extLst>
          </p:cNvPr>
          <p:cNvSpPr txBox="1"/>
          <p:nvPr/>
        </p:nvSpPr>
        <p:spPr>
          <a:xfrm>
            <a:off x="709630" y="4777154"/>
            <a:ext cx="5493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measures are correlated and with each other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B2B7B2-AF82-443D-88D7-3826D1298929}"/>
              </a:ext>
            </a:extLst>
          </p:cNvPr>
          <p:cNvSpPr txBox="1"/>
          <p:nvPr/>
        </p:nvSpPr>
        <p:spPr>
          <a:xfrm>
            <a:off x="709630" y="5312195"/>
            <a:ext cx="5156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measures imply a specific signaling/transport mechanism </a:t>
            </a: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43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7" grpId="0"/>
      <p:bldP spid="31" grpId="0"/>
      <p:bldP spid="32" grpId="0"/>
      <p:bldP spid="33" grpId="0"/>
      <p:bldP spid="35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D1AF384-E84D-44EB-8717-D953BF0BCB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2420162"/>
            <a:ext cx="8779782" cy="203149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6EE87A7-5136-4F42-83D4-C55FA452A5A6}"/>
              </a:ext>
            </a:extLst>
          </p:cNvPr>
          <p:cNvSpPr/>
          <p:nvPr/>
        </p:nvSpPr>
        <p:spPr>
          <a:xfrm>
            <a:off x="1393825" y="1440504"/>
            <a:ext cx="2359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the influence of a node or an edge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31AB6A-8A35-4E0C-9042-4EC299FA4185}"/>
              </a:ext>
            </a:extLst>
          </p:cNvPr>
          <p:cNvSpPr/>
          <p:nvPr/>
        </p:nvSpPr>
        <p:spPr>
          <a:xfrm>
            <a:off x="4489450" y="1440503"/>
            <a:ext cx="25876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meso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associations among groups of nodes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069182E-C35A-4D28-B46C-B71D8A49613A}"/>
              </a:ext>
            </a:extLst>
          </p:cNvPr>
          <p:cNvSpPr/>
          <p:nvPr/>
        </p:nvSpPr>
        <p:spPr>
          <a:xfrm>
            <a:off x="7756525" y="1440503"/>
            <a:ext cx="23590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global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configuration of the whole network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5772DB-80EA-4FAA-B148-631E7FE24F82}"/>
              </a:ext>
            </a:extLst>
          </p:cNvPr>
          <p:cNvSpPr/>
          <p:nvPr/>
        </p:nvSpPr>
        <p:spPr>
          <a:xfrm>
            <a:off x="1063813" y="1326776"/>
            <a:ext cx="3095812" cy="33049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8A9405-83EC-4111-A521-635DABBBA9C6}"/>
              </a:ext>
            </a:extLst>
          </p:cNvPr>
          <p:cNvSpPr/>
          <p:nvPr/>
        </p:nvSpPr>
        <p:spPr>
          <a:xfrm>
            <a:off x="7541157" y="1275976"/>
            <a:ext cx="3095812" cy="33049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87ECB9-3456-4251-BD78-0F3A3980C2C1}"/>
              </a:ext>
            </a:extLst>
          </p:cNvPr>
          <p:cNvSpPr txBox="1"/>
          <p:nvPr/>
        </p:nvSpPr>
        <p:spPr>
          <a:xfrm>
            <a:off x="3932360" y="5081878"/>
            <a:ext cx="38360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advantages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identify sub-systems, patterns of association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disadvantages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model-based, must be detected algorithmically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395FDAE-FB0D-452D-946B-756F362C68E6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Meso-scale measures</a:t>
            </a:r>
          </a:p>
        </p:txBody>
      </p:sp>
    </p:spTree>
    <p:extLst>
      <p:ext uri="{BB962C8B-B14F-4D97-AF65-F5344CB8AC3E}">
        <p14:creationId xmlns:p14="http://schemas.microsoft.com/office/powerpoint/2010/main" val="256913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6601925"/>
            <a:ext cx="24272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Newman &amp; Girvan (2004) Phys Rev E</a:t>
            </a:r>
            <a:r>
              <a:rPr lang="en-CA" sz="1050" dirty="0"/>
              <a:t> 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61B11F-3C89-43A6-AFC6-5C1038ACF3C5}"/>
              </a:ext>
            </a:extLst>
          </p:cNvPr>
          <p:cNvSpPr txBox="1"/>
          <p:nvPr/>
        </p:nvSpPr>
        <p:spPr>
          <a:xfrm>
            <a:off x="10373874" y="6601925"/>
            <a:ext cx="18181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Fortunato (2010) Phys Rep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22A045-4CAA-4D2E-BAE8-24BD90E17825}"/>
              </a:ext>
            </a:extLst>
          </p:cNvPr>
          <p:cNvSpPr txBox="1"/>
          <p:nvPr/>
        </p:nvSpPr>
        <p:spPr>
          <a:xfrm>
            <a:off x="320735" y="4085175"/>
            <a:ext cx="5368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333B2"/>
              </a:buClr>
            </a:pP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high-quality partitions concentrate the strongest elements of B within communities: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132754" y="1250961"/>
            <a:ext cx="1334020" cy="338554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CA" sz="16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expected (P)</a:t>
            </a:r>
            <a:endParaRPr lang="en-CA" sz="1600" dirty="0"/>
          </a:p>
        </p:txBody>
      </p:sp>
      <p:sp>
        <p:nvSpPr>
          <p:cNvPr id="17" name="Rectangle 16"/>
          <p:cNvSpPr/>
          <p:nvPr/>
        </p:nvSpPr>
        <p:spPr>
          <a:xfrm>
            <a:off x="6613855" y="1253378"/>
            <a:ext cx="1350050" cy="338554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CA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observed (A)</a:t>
            </a:r>
            <a:endParaRPr lang="en-CA" sz="1600" dirty="0"/>
          </a:p>
        </p:txBody>
      </p:sp>
      <p:sp>
        <p:nvSpPr>
          <p:cNvPr id="18" name="Rectangle 17"/>
          <p:cNvSpPr/>
          <p:nvPr/>
        </p:nvSpPr>
        <p:spPr>
          <a:xfrm>
            <a:off x="6863788" y="5581039"/>
            <a:ext cx="1123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null model</a:t>
            </a:r>
            <a:endParaRPr lang="en-CA" sz="1600" dirty="0"/>
          </a:p>
        </p:txBody>
      </p:sp>
      <p:sp>
        <p:nvSpPr>
          <p:cNvPr id="19" name="Rectangle 18"/>
          <p:cNvSpPr/>
          <p:nvPr/>
        </p:nvSpPr>
        <p:spPr>
          <a:xfrm>
            <a:off x="9635623" y="947243"/>
            <a:ext cx="1345240" cy="646331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difference </a:t>
            </a:r>
          </a:p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 = A – P)</a:t>
            </a:r>
            <a:endParaRPr lang="en-CA" dirty="0"/>
          </a:p>
        </p:txBody>
      </p:sp>
      <p:sp>
        <p:nvSpPr>
          <p:cNvPr id="20" name="Rectangle 19"/>
          <p:cNvSpPr/>
          <p:nvPr/>
        </p:nvSpPr>
        <p:spPr>
          <a:xfrm>
            <a:off x="1540569" y="6045818"/>
            <a:ext cx="12460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high-quality</a:t>
            </a:r>
            <a:endParaRPr lang="en-CA" sz="1600" dirty="0"/>
          </a:p>
        </p:txBody>
      </p:sp>
      <p:sp>
        <p:nvSpPr>
          <p:cNvPr id="21" name="Rectangle 20"/>
          <p:cNvSpPr/>
          <p:nvPr/>
        </p:nvSpPr>
        <p:spPr>
          <a:xfrm>
            <a:off x="3001176" y="6049141"/>
            <a:ext cx="1167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low-quality</a:t>
            </a:r>
            <a:endParaRPr lang="en-CA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FE7900-8C8D-4ED5-8A2A-72EAF5A5E97F}"/>
              </a:ext>
            </a:extLst>
          </p:cNvPr>
          <p:cNvSpPr txBox="1"/>
          <p:nvPr/>
        </p:nvSpPr>
        <p:spPr>
          <a:xfrm>
            <a:off x="4952862" y="6604084"/>
            <a:ext cx="18181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 credit: Rick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Betzel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IU</a:t>
            </a:r>
            <a:r>
              <a:rPr lang="en-CA" sz="1050" dirty="0"/>
              <a:t> 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D48B026-FE29-4F88-91D8-DA565AD621C3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Meso-scale measures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39217-ABBE-4B1A-9955-7AAD3C07E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063" y="1630167"/>
            <a:ext cx="1409700" cy="1400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BEFC6C-6DE0-471D-8399-C202F34CC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088" y="1630167"/>
            <a:ext cx="2343150" cy="14668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59EB99F-CAFA-4CB7-BA41-C66B3145375A}"/>
              </a:ext>
            </a:extLst>
          </p:cNvPr>
          <p:cNvSpPr txBox="1"/>
          <p:nvPr/>
        </p:nvSpPr>
        <p:spPr>
          <a:xfrm>
            <a:off x="715387" y="1169910"/>
            <a:ext cx="4695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meso-scale structure is rarely visually apparent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6A4F5A2-5764-4863-9C93-1AF52B961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396" y="1647197"/>
            <a:ext cx="1323975" cy="132397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B673892-3449-4EAD-A22F-88773E6FA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4722" y="1684017"/>
            <a:ext cx="1266825" cy="12382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5F3D6C7-EC1F-47C6-9642-2052CD07A6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1912" y="1705531"/>
            <a:ext cx="1266825" cy="124777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77607E1-6A0E-463A-A2BF-730C64BAB9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3788" y="2971172"/>
            <a:ext cx="2019300" cy="260032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A374F14-FEB7-455B-B39B-86120CE21F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2131" y="4662293"/>
            <a:ext cx="1285875" cy="12573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67B1732-ECE6-42EE-BA9F-A78D917165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5229" y="4662293"/>
            <a:ext cx="1219200" cy="123825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00137247-D21C-410E-A197-8BB4C8AA9773}"/>
              </a:ext>
            </a:extLst>
          </p:cNvPr>
          <p:cNvSpPr txBox="1"/>
          <p:nvPr/>
        </p:nvSpPr>
        <p:spPr>
          <a:xfrm>
            <a:off x="320735" y="3241173"/>
            <a:ext cx="62293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communities</a:t>
            </a: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groups of nodes whose </a:t>
            </a:r>
            <a:r>
              <a:rPr lang="en-CA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observed</a:t>
            </a: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density of connections is maximally greater than </a:t>
            </a:r>
            <a:r>
              <a:rPr lang="en-CA" sz="16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expected</a:t>
            </a: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chance</a:t>
            </a:r>
          </a:p>
        </p:txBody>
      </p:sp>
    </p:spTree>
    <p:extLst>
      <p:ext uri="{BB962C8B-B14F-4D97-AF65-F5344CB8AC3E}">
        <p14:creationId xmlns:p14="http://schemas.microsoft.com/office/powerpoint/2010/main" val="397350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56805" y="6601925"/>
            <a:ext cx="24272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Newman &amp; Girvan (2004) Phys Rev E</a:t>
            </a:r>
            <a:r>
              <a:rPr lang="en-CA" sz="1050" dirty="0"/>
              <a:t> 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61B11F-3C89-43A6-AFC6-5C1038ACF3C5}"/>
              </a:ext>
            </a:extLst>
          </p:cNvPr>
          <p:cNvSpPr txBox="1"/>
          <p:nvPr/>
        </p:nvSpPr>
        <p:spPr>
          <a:xfrm>
            <a:off x="10373874" y="6601925"/>
            <a:ext cx="18181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Fortunato (2010) Phys Rep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734029" y="2337948"/>
                <a:ext cx="2959656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CA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4029" y="2337948"/>
                <a:ext cx="2959656" cy="5434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80C9CC50-A277-4E92-9B1C-690F2A33DFB9}"/>
              </a:ext>
            </a:extLst>
          </p:cNvPr>
          <p:cNvSpPr/>
          <p:nvPr/>
        </p:nvSpPr>
        <p:spPr>
          <a:xfrm>
            <a:off x="6040841" y="3581443"/>
            <a:ext cx="20414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observed connection weight between nodes </a:t>
            </a:r>
            <a:r>
              <a:rPr lang="en-US" sz="16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A93E69-E9AF-400B-9E07-5AD21CA1C16D}"/>
              </a:ext>
            </a:extLst>
          </p:cNvPr>
          <p:cNvSpPr/>
          <p:nvPr/>
        </p:nvSpPr>
        <p:spPr>
          <a:xfrm>
            <a:off x="8165831" y="3756834"/>
            <a:ext cx="22662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expected connection weight between nodes </a:t>
            </a:r>
            <a:r>
              <a:rPr lang="en-US" sz="16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US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1796E2E-86B8-45F3-9E09-D9A58F63E760}"/>
                  </a:ext>
                </a:extLst>
              </p:cNvPr>
              <p:cNvSpPr/>
              <p:nvPr/>
            </p:nvSpPr>
            <p:spPr>
              <a:xfrm>
                <a:off x="8464484" y="910171"/>
                <a:ext cx="3226972" cy="6045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Kronecker delta function is 1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CA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and 0 otherwise </a:t>
                </a:r>
                <a:endParaRPr lang="en-US" sz="160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1796E2E-86B8-45F3-9E09-D9A58F63E7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484" y="910171"/>
                <a:ext cx="3226972" cy="604589"/>
              </a:xfrm>
              <a:prstGeom prst="rect">
                <a:avLst/>
              </a:prstGeom>
              <a:blipFill>
                <a:blip r:embed="rId4"/>
                <a:stretch>
                  <a:fillRect l="-1134" t="-3030" b="-808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6B68001-0E4F-4C57-B8E1-3A8423EA9950}"/>
              </a:ext>
            </a:extLst>
          </p:cNvPr>
          <p:cNvSpPr/>
          <p:nvPr/>
        </p:nvSpPr>
        <p:spPr>
          <a:xfrm>
            <a:off x="9684256" y="2877384"/>
            <a:ext cx="23860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community assignment of node </a:t>
            </a:r>
            <a:r>
              <a:rPr lang="en-U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endParaRPr lang="en-US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F6882F8-37C1-4A18-8867-F5E6021867A2}"/>
                  </a:ext>
                </a:extLst>
              </p:cNvPr>
              <p:cNvSpPr/>
              <p:nvPr/>
            </p:nvSpPr>
            <p:spPr>
              <a:xfrm>
                <a:off x="5935651" y="913099"/>
                <a:ext cx="236935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Clr>
                    <a:srgbClr val="3333B2"/>
                  </a:buClr>
                </a:pPr>
                <a:r>
                  <a:rPr lang="en-CA" sz="16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modularity function</a:t>
                </a:r>
                <a:r>
                  <a:rPr lang="en-CA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the quality of a given partition </a:t>
                </a:r>
                <a14:m>
                  <m:oMath xmlns:m="http://schemas.openxmlformats.org/officeDocument/2006/math">
                    <m:r>
                      <a:rPr lang="en-CA" sz="16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CA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F6882F8-37C1-4A18-8867-F5E602186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651" y="913099"/>
                <a:ext cx="2369351" cy="830997"/>
              </a:xfrm>
              <a:prstGeom prst="rect">
                <a:avLst/>
              </a:prstGeom>
              <a:blipFill>
                <a:blip r:embed="rId5"/>
                <a:stretch>
                  <a:fillRect l="-1546" t="-2206" r="-2835" b="-88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B62444C-009A-4A21-980A-DAE9B09C45B4}"/>
              </a:ext>
            </a:extLst>
          </p:cNvPr>
          <p:cNvSpPr txBox="1"/>
          <p:nvPr/>
        </p:nvSpPr>
        <p:spPr>
          <a:xfrm>
            <a:off x="5734266" y="4718713"/>
            <a:ext cx="57211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keep a running sum for all node pairs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two nodes are in the same community, compute the difference between observed and expected, and add to 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final value of </a:t>
            </a:r>
            <a:r>
              <a:rPr lang="en-CA" sz="1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 </a:t>
            </a: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a measure of how prominent or statistically unexpected the within-community connections are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B8C8B51-38B5-4E62-82B1-D3666B93C63F}"/>
              </a:ext>
            </a:extLst>
          </p:cNvPr>
          <p:cNvCxnSpPr>
            <a:cxnSpLocks/>
          </p:cNvCxnSpPr>
          <p:nvPr/>
        </p:nvCxnSpPr>
        <p:spPr>
          <a:xfrm>
            <a:off x="6503324" y="1756536"/>
            <a:ext cx="440401" cy="594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FA8FEB-9AED-4BA3-A482-AA2D994DB7DB}"/>
              </a:ext>
            </a:extLst>
          </p:cNvPr>
          <p:cNvCxnSpPr/>
          <p:nvPr/>
        </p:nvCxnSpPr>
        <p:spPr>
          <a:xfrm flipV="1">
            <a:off x="7314906" y="2880893"/>
            <a:ext cx="527901" cy="64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E41534-DD2F-4522-A8AA-475340F53FCD}"/>
              </a:ext>
            </a:extLst>
          </p:cNvPr>
          <p:cNvCxnSpPr>
            <a:cxnSpLocks/>
          </p:cNvCxnSpPr>
          <p:nvPr/>
        </p:nvCxnSpPr>
        <p:spPr>
          <a:xfrm flipH="1" flipV="1">
            <a:off x="8503843" y="2880892"/>
            <a:ext cx="210674" cy="88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E42F4A-B922-4FF4-A030-0B1256F34C15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9136060" y="2768793"/>
            <a:ext cx="548197" cy="431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0BEDD4-46E5-4259-A648-ED6E87745B7E}"/>
              </a:ext>
            </a:extLst>
          </p:cNvPr>
          <p:cNvCxnSpPr>
            <a:cxnSpLocks/>
          </p:cNvCxnSpPr>
          <p:nvPr/>
        </p:nvCxnSpPr>
        <p:spPr>
          <a:xfrm flipH="1">
            <a:off x="8879949" y="1637871"/>
            <a:ext cx="530208" cy="77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CE9547C-0A4A-4C3E-9DAF-3CDB9CF891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740" y="2742899"/>
            <a:ext cx="4700040" cy="275134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0" y="6601925"/>
            <a:ext cx="18213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BCT: </a:t>
            </a:r>
            <a:r>
              <a:rPr lang="en-CA" sz="10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community_louvain.m</a:t>
            </a:r>
            <a:endParaRPr lang="en-CA" sz="1050" i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DDD0D23-AAEA-4062-8E46-2961668815AD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Community detection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72083E-4DE4-4F92-BFD1-4C292CDF3727}"/>
              </a:ext>
            </a:extLst>
          </p:cNvPr>
          <p:cNvSpPr txBox="1"/>
          <p:nvPr/>
        </p:nvSpPr>
        <p:spPr>
          <a:xfrm>
            <a:off x="971381" y="5531884"/>
            <a:ext cx="44294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modularity-maximization</a:t>
            </a: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algorithms (e.g. the ‘Louvain’ algorithm) are particularly popular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C5E0F5-251C-4544-8B85-976C70C84EA9}"/>
              </a:ext>
            </a:extLst>
          </p:cNvPr>
          <p:cNvSpPr txBox="1"/>
          <p:nvPr/>
        </p:nvSpPr>
        <p:spPr>
          <a:xfrm>
            <a:off x="177589" y="926081"/>
            <a:ext cx="6292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modules or communities must be detected algorithmically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0AD503-2A0D-4675-9229-4C4412D057CA}"/>
              </a:ext>
            </a:extLst>
          </p:cNvPr>
          <p:cNvSpPr txBox="1"/>
          <p:nvPr/>
        </p:nvSpPr>
        <p:spPr>
          <a:xfrm>
            <a:off x="-236549" y="1308507"/>
            <a:ext cx="58886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must specify criteria (i.e. what is a community?)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664F38-D7BF-4C40-91A0-E983B9FDE471}"/>
              </a:ext>
            </a:extLst>
          </p:cNvPr>
          <p:cNvSpPr txBox="1"/>
          <p:nvPr/>
        </p:nvSpPr>
        <p:spPr>
          <a:xfrm>
            <a:off x="-236549" y="2292887"/>
            <a:ext cx="459395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must specify detection algorithm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75BDEB-6FE2-4248-9BE8-DC67A644D0F7}"/>
              </a:ext>
            </a:extLst>
          </p:cNvPr>
          <p:cNvSpPr txBox="1"/>
          <p:nvPr/>
        </p:nvSpPr>
        <p:spPr>
          <a:xfrm>
            <a:off x="-236549" y="6127954"/>
            <a:ext cx="53038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must specify parameters and validate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1CCFBB-4C92-400F-82F4-23DC7436C0C4}"/>
              </a:ext>
            </a:extLst>
          </p:cNvPr>
          <p:cNvSpPr txBox="1"/>
          <p:nvPr/>
        </p:nvSpPr>
        <p:spPr>
          <a:xfrm>
            <a:off x="552707" y="1676747"/>
            <a:ext cx="45939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brain imaging, a community is usually assumed to be </a:t>
            </a:r>
            <a:r>
              <a:rPr lang="en-CA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modular</a:t>
            </a:r>
          </a:p>
        </p:txBody>
      </p:sp>
    </p:spTree>
    <p:extLst>
      <p:ext uri="{BB962C8B-B14F-4D97-AF65-F5344CB8AC3E}">
        <p14:creationId xmlns:p14="http://schemas.microsoft.com/office/powerpoint/2010/main" val="369033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8" grpId="0"/>
      <p:bldP spid="13" grpId="0"/>
      <p:bldP spid="9" grpId="0"/>
      <p:bldP spid="14" grpId="0"/>
      <p:bldP spid="28" grpId="0"/>
      <p:bldP spid="30" grpId="0"/>
      <p:bldP spid="31" grpId="0"/>
      <p:bldP spid="33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6601925"/>
            <a:ext cx="34788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Fortunato &amp; Barthelemy (2007) Proc Natl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Acad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Sci USA</a:t>
            </a:r>
            <a:r>
              <a:rPr lang="en-CA" sz="1050" dirty="0"/>
              <a:t> 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61B11F-3C89-43A6-AFC6-5C1038ACF3C5}"/>
              </a:ext>
            </a:extLst>
          </p:cNvPr>
          <p:cNvSpPr txBox="1"/>
          <p:nvPr/>
        </p:nvSpPr>
        <p:spPr>
          <a:xfrm>
            <a:off x="9561152" y="6601925"/>
            <a:ext cx="26308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Reichardt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Bornholdt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(2010) Phys Rev 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B9FACA-3273-4B18-8F9E-872C3B0252B4}"/>
                  </a:ext>
                </a:extLst>
              </p:cNvPr>
              <p:cNvSpPr txBox="1"/>
              <p:nvPr/>
            </p:nvSpPr>
            <p:spPr>
              <a:xfrm>
                <a:off x="188557" y="2709783"/>
                <a:ext cx="4650143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introduce a “resolution” parameter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 that </a:t>
                </a:r>
                <a:r>
                  <a:rPr lang="en-CA" dirty="0">
                    <a:solidFill>
                      <a:srgbClr val="0070C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weighs the importance of the null model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low values make it more likely to identify large communities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high values make it more likely to identify small communities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sz="16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B9FACA-3273-4B18-8F9E-872C3B025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57" y="2709783"/>
                <a:ext cx="4650143" cy="2831544"/>
              </a:xfrm>
              <a:prstGeom prst="rect">
                <a:avLst/>
              </a:prstGeom>
              <a:blipFill>
                <a:blip r:embed="rId3"/>
                <a:stretch>
                  <a:fillRect l="-917" t="-1293" r="-11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05110" y="1266975"/>
                <a:ext cx="3386055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CA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110" y="1266975"/>
                <a:ext cx="3386055" cy="5434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31357" y="1266975"/>
                <a:ext cx="2959656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CA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357" y="1266975"/>
                <a:ext cx="2959656" cy="5434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5580681" y="1538683"/>
            <a:ext cx="9832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867689" y="1390682"/>
            <a:ext cx="160068" cy="304127"/>
          </a:xfrm>
          <a:prstGeom prst="rect">
            <a:avLst/>
          </a:prstGeom>
          <a:noFill/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61B11F-3C89-43A6-AFC6-5C1038ACF3C5}"/>
              </a:ext>
            </a:extLst>
          </p:cNvPr>
          <p:cNvSpPr txBox="1"/>
          <p:nvPr/>
        </p:nvSpPr>
        <p:spPr>
          <a:xfrm>
            <a:off x="5192547" y="6579742"/>
            <a:ext cx="26548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Sporns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Betzel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(2015)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Annu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Rev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Psychol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B52751E-1A97-41F7-9C6C-280ECE931579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Multiscale modularity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204AA-53AF-46D5-A67C-258D0EBF2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6666" y="2302304"/>
            <a:ext cx="2390775" cy="41433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045756-2C0D-4286-9806-2B8BA4A51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5298" y="2295784"/>
            <a:ext cx="30194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3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66238" y="6601925"/>
            <a:ext cx="21515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Guimera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Amaral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(2004) Nature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B9FACA-3273-4B18-8F9E-872C3B0252B4}"/>
              </a:ext>
            </a:extLst>
          </p:cNvPr>
          <p:cNvSpPr txBox="1"/>
          <p:nvPr/>
        </p:nvSpPr>
        <p:spPr>
          <a:xfrm>
            <a:off x="951980" y="4448345"/>
            <a:ext cx="5637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within-module degree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is a node more/less connected than other nodes in the same community?</a:t>
            </a:r>
          </a:p>
          <a:p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participation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are a node’s links distributed across communities or concentrated within?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835325" y="4351684"/>
                <a:ext cx="1465145" cy="602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𝑔𝑖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325" y="4351684"/>
                <a:ext cx="1465145" cy="6027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835325" y="5349834"/>
                <a:ext cx="2307811" cy="6770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CA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𝜅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𝑖𝑔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CA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5325" y="5349834"/>
                <a:ext cx="2307811" cy="677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Image result for guimera amaral hub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72"/>
          <a:stretch/>
        </p:blipFill>
        <p:spPr bwMode="auto">
          <a:xfrm>
            <a:off x="8242014" y="1739710"/>
            <a:ext cx="2171700" cy="21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413715" y="202468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hubs</a:t>
            </a:r>
            <a:endParaRPr lang="en-CA" dirty="0"/>
          </a:p>
        </p:txBody>
      </p:sp>
      <p:sp>
        <p:nvSpPr>
          <p:cNvPr id="13" name="Rectangle 12"/>
          <p:cNvSpPr/>
          <p:nvPr/>
        </p:nvSpPr>
        <p:spPr>
          <a:xfrm>
            <a:off x="10413715" y="2836321"/>
            <a:ext cx="1148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periphery</a:t>
            </a:r>
            <a:endParaRPr lang="en-CA" dirty="0"/>
          </a:p>
        </p:txBody>
      </p:sp>
      <p:sp>
        <p:nvSpPr>
          <p:cNvPr id="14" name="Rectangle 13"/>
          <p:cNvSpPr/>
          <p:nvPr/>
        </p:nvSpPr>
        <p:spPr>
          <a:xfrm>
            <a:off x="7667626" y="1035436"/>
            <a:ext cx="1148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provincial</a:t>
            </a:r>
            <a:endParaRPr lang="en-CA" dirty="0"/>
          </a:p>
        </p:txBody>
      </p:sp>
      <p:sp>
        <p:nvSpPr>
          <p:cNvPr id="15" name="Rectangle 14"/>
          <p:cNvSpPr/>
          <p:nvPr/>
        </p:nvSpPr>
        <p:spPr>
          <a:xfrm>
            <a:off x="8989231" y="843498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connector</a:t>
            </a:r>
            <a:endParaRPr lang="en-CA" dirty="0"/>
          </a:p>
        </p:txBody>
      </p:sp>
      <p:sp>
        <p:nvSpPr>
          <p:cNvPr id="16" name="Rectangle 15"/>
          <p:cNvSpPr/>
          <p:nvPr/>
        </p:nvSpPr>
        <p:spPr>
          <a:xfrm>
            <a:off x="10413715" y="1157141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kinless</a:t>
            </a:r>
            <a:endParaRPr lang="en-CA" dirty="0"/>
          </a:p>
        </p:txBody>
      </p:sp>
      <p:cxnSp>
        <p:nvCxnSpPr>
          <p:cNvPr id="17" name="Straight Arrow Connector 16"/>
          <p:cNvCxnSpPr>
            <a:stCxn id="14" idx="2"/>
          </p:cNvCxnSpPr>
          <p:nvPr/>
        </p:nvCxnSpPr>
        <p:spPr>
          <a:xfrm>
            <a:off x="8242014" y="1404769"/>
            <a:ext cx="574388" cy="3349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10068122" y="1478887"/>
            <a:ext cx="384929" cy="2592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555596" y="1220102"/>
            <a:ext cx="0" cy="4429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DAB4AB0-2CE0-4374-924F-0FE041B5A15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62"/>
          <a:stretch/>
        </p:blipFill>
        <p:spPr>
          <a:xfrm>
            <a:off x="1287546" y="1151408"/>
            <a:ext cx="4652813" cy="245651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469780" y="6601925"/>
            <a:ext cx="27222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Sporns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Betzel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(2014)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Annu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Rev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Neurosci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6601925"/>
            <a:ext cx="51155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BCT: </a:t>
            </a:r>
            <a:r>
              <a:rPr lang="en-CA" sz="10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participation_coeff.m</a:t>
            </a:r>
            <a:r>
              <a:rPr lang="en-CA" sz="10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</a:t>
            </a:r>
            <a:r>
              <a:rPr lang="en-CA" sz="10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participation_coeff_sign.m</a:t>
            </a:r>
            <a:r>
              <a:rPr lang="en-CA" sz="10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</a:t>
            </a:r>
            <a:r>
              <a:rPr lang="en-CA" sz="10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module_degree_zscore.m</a:t>
            </a:r>
            <a:endParaRPr lang="en-CA" sz="1050" i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14475" y="1151408"/>
            <a:ext cx="352425" cy="253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9CE30C9-4B5A-44B1-BB04-EF7DD0865065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System organization</a:t>
            </a:r>
          </a:p>
        </p:txBody>
      </p:sp>
    </p:spTree>
    <p:extLst>
      <p:ext uri="{BB962C8B-B14F-4D97-AF65-F5344CB8AC3E}">
        <p14:creationId xmlns:p14="http://schemas.microsoft.com/office/powerpoint/2010/main" val="157535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13" grpId="0"/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05" t="-673" r="-948" b="673"/>
          <a:stretch/>
        </p:blipFill>
        <p:spPr>
          <a:xfrm>
            <a:off x="7760061" y="1826836"/>
            <a:ext cx="3636186" cy="27367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3875" y="1045339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 measures are relative – how do you know that property X is special? Is X specific to your network?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 </a:t>
            </a:r>
            <a:r>
              <a:rPr lang="en-CA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efficiency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0.5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333B2"/>
              </a:buClr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properties depend on simple features such as the number of nodes, the mean node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degree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the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density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the network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333B2"/>
              </a:buClr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Topological differences between organisms, groups or conditions may be masked or over-emphasized by trivial differences in these basic features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333B2"/>
              </a:buClr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questions: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this property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statistically unexpected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this property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biologically meaningful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6A2E74F-146D-44CA-A36B-F06F7620BC0F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Interpretations and assumptions</a:t>
            </a:r>
          </a:p>
        </p:txBody>
      </p:sp>
    </p:spTree>
    <p:extLst>
      <p:ext uri="{BB962C8B-B14F-4D97-AF65-F5344CB8AC3E}">
        <p14:creationId xmlns:p14="http://schemas.microsoft.com/office/powerpoint/2010/main" val="273348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null 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369" y="717020"/>
            <a:ext cx="2743489" cy="204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2912" y="1008107"/>
            <a:ext cx="67261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Null model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systematically disrupt topology, but retain other properties (e.g. density, degree, etc.)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333B2"/>
              </a:buClr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this process to build up a null distribution for property X. Benchmark your empirical network against this null</a:t>
            </a: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4" name="Picture 6" descr="Image result for generative rewiring model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08" y="4087951"/>
            <a:ext cx="4271609" cy="246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9103462" y="2697383"/>
            <a:ext cx="1135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efficiency</a:t>
            </a:r>
            <a:endParaRPr lang="en-CA" dirty="0"/>
          </a:p>
        </p:txBody>
      </p:sp>
      <p:pic>
        <p:nvPicPr>
          <p:cNvPr id="17" name="Picture 8" descr="Image result for generative rewiring model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23" b="65333"/>
          <a:stretch/>
        </p:blipFill>
        <p:spPr bwMode="auto">
          <a:xfrm>
            <a:off x="7955632" y="4325674"/>
            <a:ext cx="3134559" cy="202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679575" y="3211863"/>
            <a:ext cx="41703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generative model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generate a network using a small set of wiring rules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89266" y="3211864"/>
            <a:ext cx="4067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rewiring model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rewire the empirical network under some constraints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A5E38-F62A-4645-85FE-FE8349E32FDD}"/>
              </a:ext>
            </a:extLst>
          </p:cNvPr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2F84E42-7875-458F-BFA9-7667DDB26442}"/>
              </a:ext>
            </a:extLst>
          </p:cNvPr>
          <p:cNvSpPr txBox="1"/>
          <p:nvPr/>
        </p:nvSpPr>
        <p:spPr>
          <a:xfrm>
            <a:off x="0" y="6601925"/>
            <a:ext cx="27206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Betzel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Bassett (2017)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Philos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Trans R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03462" y="1129575"/>
            <a:ext cx="547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null</a:t>
            </a:r>
            <a:endParaRPr lang="en-CA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0544875" y="2170295"/>
            <a:ext cx="0" cy="3740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0271050" y="1817745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empirical</a:t>
            </a:r>
            <a:endParaRPr lang="en-CA" dirty="0"/>
          </a:p>
        </p:txBody>
      </p:sp>
      <p:sp>
        <p:nvSpPr>
          <p:cNvPr id="19" name="Rectangle 18"/>
          <p:cNvSpPr/>
          <p:nvPr/>
        </p:nvSpPr>
        <p:spPr>
          <a:xfrm rot="16200000">
            <a:off x="7697971" y="1512532"/>
            <a:ext cx="124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probability</a:t>
            </a:r>
            <a:endParaRPr lang="en-CA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C52414A9-9C19-46D3-BBDF-762061CC85EA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Nulls models</a:t>
            </a:r>
          </a:p>
        </p:txBody>
      </p:sp>
    </p:spTree>
    <p:extLst>
      <p:ext uri="{BB962C8B-B14F-4D97-AF65-F5344CB8AC3E}">
        <p14:creationId xmlns:p14="http://schemas.microsoft.com/office/powerpoint/2010/main" val="273331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  <p:bldP spid="9" grpId="0"/>
      <p:bldP spid="7" grpId="0"/>
      <p:bldP spid="10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0826" y="1138337"/>
            <a:ext cx="6140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333B2"/>
              </a:buClr>
            </a:pP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with empirical network, fix some properties and randomize other by rewiring connections with constraints</a:t>
            </a:r>
          </a:p>
          <a:p>
            <a:pPr>
              <a:buClr>
                <a:srgbClr val="3333B2"/>
              </a:buClr>
            </a:pPr>
            <a:endParaRPr lang="en-CA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FA5E38-F62A-4645-85FE-FE8349E32FDD}"/>
              </a:ext>
            </a:extLst>
          </p:cNvPr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F84E42-7875-458F-BFA9-7667DDB26442}"/>
              </a:ext>
            </a:extLst>
          </p:cNvPr>
          <p:cNvSpPr txBox="1"/>
          <p:nvPr/>
        </p:nvSpPr>
        <p:spPr>
          <a:xfrm>
            <a:off x="9984344" y="6601925"/>
            <a:ext cx="2207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Maslov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Sneppen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(2001) Science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23685" y="4285373"/>
            <a:ext cx="8451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original</a:t>
            </a:r>
            <a:endParaRPr lang="en-CA" sz="1600" dirty="0"/>
          </a:p>
        </p:txBody>
      </p:sp>
      <p:sp>
        <p:nvSpPr>
          <p:cNvPr id="17" name="Rectangle 16"/>
          <p:cNvSpPr/>
          <p:nvPr/>
        </p:nvSpPr>
        <p:spPr>
          <a:xfrm>
            <a:off x="4164995" y="4285373"/>
            <a:ext cx="8274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density</a:t>
            </a:r>
            <a:endParaRPr lang="en-CA" sz="1600" dirty="0"/>
          </a:p>
        </p:txBody>
      </p:sp>
      <p:sp>
        <p:nvSpPr>
          <p:cNvPr id="18" name="Rectangle 17"/>
          <p:cNvSpPr/>
          <p:nvPr/>
        </p:nvSpPr>
        <p:spPr>
          <a:xfrm>
            <a:off x="6187466" y="4285373"/>
            <a:ext cx="17273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density + degree</a:t>
            </a:r>
            <a:endParaRPr lang="en-CA" sz="1600" dirty="0"/>
          </a:p>
        </p:txBody>
      </p:sp>
      <p:sp>
        <p:nvSpPr>
          <p:cNvPr id="19" name="Rectangle 18"/>
          <p:cNvSpPr/>
          <p:nvPr/>
        </p:nvSpPr>
        <p:spPr>
          <a:xfrm>
            <a:off x="8445915" y="4268937"/>
            <a:ext cx="28638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density + degree + geometry</a:t>
            </a:r>
            <a:endParaRPr lang="en-CA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0" y="6601925"/>
            <a:ext cx="64700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BCT: </a:t>
            </a:r>
            <a:r>
              <a:rPr lang="en-CA" sz="10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makerandCIJ_und.m</a:t>
            </a:r>
            <a:r>
              <a:rPr lang="en-CA" sz="10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</a:t>
            </a:r>
            <a:r>
              <a:rPr lang="en-CA" sz="10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makerandCIJ_dir.m</a:t>
            </a:r>
            <a:r>
              <a:rPr lang="en-CA" sz="10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</a:t>
            </a:r>
            <a:r>
              <a:rPr lang="en-CA" sz="10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randmio_und_connected.m</a:t>
            </a:r>
            <a:r>
              <a:rPr lang="en-CA" sz="105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 </a:t>
            </a:r>
            <a:r>
              <a:rPr lang="en-CA" sz="1050" dirty="0" err="1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randmio_dir_connected.m</a:t>
            </a:r>
            <a:endParaRPr lang="en-CA" sz="1050" i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D658674-C1DA-4A32-9582-2B977AAE0D91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Rewiring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4AD154-46AD-4CB2-8847-8FC662E8D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416" y="1050919"/>
            <a:ext cx="2209800" cy="2400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6BC120-63ED-4476-902D-B42D987E2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5716" y="1001706"/>
            <a:ext cx="3400425" cy="2600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5EACB0-4BAD-44BF-BD8B-2CE10B0BD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648" y="4670976"/>
            <a:ext cx="1781175" cy="18573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7B9F53A-A8C8-4D57-A66D-79C9444FC647}"/>
              </a:ext>
            </a:extLst>
          </p:cNvPr>
          <p:cNvSpPr txBox="1"/>
          <p:nvPr/>
        </p:nvSpPr>
        <p:spPr>
          <a:xfrm>
            <a:off x="344916" y="3207410"/>
            <a:ext cx="5735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Null models may additionally control for geometry, wiring cost, directionality, etc. </a:t>
            </a: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allow you test a range of </a:t>
            </a:r>
            <a:r>
              <a:rPr lang="en-CA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hypotheses</a:t>
            </a:r>
            <a:endParaRPr lang="en-CA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B8C4DD-F170-4942-8E6B-357F4BFB2F3F}"/>
              </a:ext>
            </a:extLst>
          </p:cNvPr>
          <p:cNvSpPr txBox="1"/>
          <p:nvPr/>
        </p:nvSpPr>
        <p:spPr>
          <a:xfrm>
            <a:off x="247346" y="1893134"/>
            <a:ext cx="6172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Maslov-Sneppen</a:t>
            </a: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degree-preserving rewiring</a:t>
            </a: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randomly swap pairs of 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systematically disrupts topology, but retains density and degree sequence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C7792B8-D890-403B-8844-E988FD12EB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617" y="4680632"/>
            <a:ext cx="1800225" cy="17811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24D8110-7449-41E5-934C-4C1BC9D695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7466" y="4661582"/>
            <a:ext cx="1800225" cy="18002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583FDB3-56D3-4A64-960F-DD0CA6447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5771" y="4621296"/>
            <a:ext cx="17716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8" grpId="0"/>
      <p:bldP spid="19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55D8F-8652-4C3C-880E-A8919DDEFA2E}"/>
              </a:ext>
            </a:extLst>
          </p:cNvPr>
          <p:cNvSpPr txBox="1">
            <a:spLocks/>
          </p:cNvSpPr>
          <p:nvPr/>
        </p:nvSpPr>
        <p:spPr>
          <a:xfrm>
            <a:off x="1026452" y="880844"/>
            <a:ext cx="9971314" cy="378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2000" b="1" dirty="0"/>
              <a:t>Hour 1: </a:t>
            </a:r>
            <a:r>
              <a:rPr lang="en-CA" sz="2000" dirty="0"/>
              <a:t>Theory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A59FE9-2D62-4D29-988E-AFFC2E4CC005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Outline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30A39-3B18-4754-83E4-46C9A66C43C1}"/>
              </a:ext>
            </a:extLst>
          </p:cNvPr>
          <p:cNvSpPr txBox="1">
            <a:spLocks/>
          </p:cNvSpPr>
          <p:nvPr/>
        </p:nvSpPr>
        <p:spPr>
          <a:xfrm>
            <a:off x="1110343" y="4330467"/>
            <a:ext cx="9971314" cy="378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2000" b="1" dirty="0"/>
              <a:t>Hour 2: </a:t>
            </a:r>
            <a:r>
              <a:rPr lang="en-CA" sz="2000" dirty="0"/>
              <a:t>Practice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F9091-E275-4825-BBDA-A659560414E5}"/>
              </a:ext>
            </a:extLst>
          </p:cNvPr>
          <p:cNvSpPr txBox="1"/>
          <p:nvPr/>
        </p:nvSpPr>
        <p:spPr>
          <a:xfrm>
            <a:off x="1895912" y="1506467"/>
            <a:ext cx="2592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FF0000"/>
                </a:solidFill>
              </a:rPr>
              <a:t>What is graph theory?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94327-75BE-4BF8-9694-198E2E27A1A6}"/>
              </a:ext>
            </a:extLst>
          </p:cNvPr>
          <p:cNvSpPr txBox="1"/>
          <p:nvPr/>
        </p:nvSpPr>
        <p:spPr>
          <a:xfrm>
            <a:off x="1895912" y="2488329"/>
            <a:ext cx="565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are the common measures used in graph theory?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322EA-4776-4F43-9815-FBF7A1A46781}"/>
              </a:ext>
            </a:extLst>
          </p:cNvPr>
          <p:cNvSpPr txBox="1"/>
          <p:nvPr/>
        </p:nvSpPr>
        <p:spPr>
          <a:xfrm>
            <a:off x="1895912" y="2994346"/>
            <a:ext cx="498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has graph theory told us about the brain?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F524BB-E68C-4A50-9DFC-A66E651BDA28}"/>
              </a:ext>
            </a:extLst>
          </p:cNvPr>
          <p:cNvSpPr txBox="1"/>
          <p:nvPr/>
        </p:nvSpPr>
        <p:spPr>
          <a:xfrm>
            <a:off x="1895912" y="3500363"/>
            <a:ext cx="6345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are the exciting new avenues in network neuroscience?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581402-9FE0-4B5A-9C43-EE0E35E5F69F}"/>
              </a:ext>
            </a:extLst>
          </p:cNvPr>
          <p:cNvSpPr txBox="1"/>
          <p:nvPr/>
        </p:nvSpPr>
        <p:spPr>
          <a:xfrm>
            <a:off x="1895912" y="1988517"/>
            <a:ext cx="429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do we reconstruct a brain network?</a:t>
            </a:r>
          </a:p>
        </p:txBody>
      </p:sp>
    </p:spTree>
    <p:extLst>
      <p:ext uri="{BB962C8B-B14F-4D97-AF65-F5344CB8AC3E}">
        <p14:creationId xmlns:p14="http://schemas.microsoft.com/office/powerpoint/2010/main" val="207627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3201" y="912668"/>
            <a:ext cx="70643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Null models (esp. degree-preserving rewiring) have been subsumed into many fundamental network measures and definitions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small-world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property: ratio of ‘normalized’ clustering and path length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modularity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communities of nodes with greater than ‘expected’ connectivity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rich club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property: high degree hubs that more likely to be connected with each other than ‘expected’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5AFDC1-C650-4A7D-A000-9033CE0F0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43" y="4568561"/>
            <a:ext cx="6528513" cy="18932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916054" y="3261317"/>
                <a:ext cx="1738617" cy="6618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𝜙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𝑛𝑜𝑟𝑚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CA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𝜙</m:t>
                          </m:r>
                        </m:num>
                        <m:den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𝑟𝑎𝑛𝑑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054" y="3261317"/>
                <a:ext cx="1738617" cy="6618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200363" y="1581656"/>
                <a:ext cx="1170000" cy="66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𝜎</m:t>
                      </m:r>
                      <m:r>
                        <a:rPr lang="en-CA" i="1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</m:t>
                      </m:r>
                      <m:f>
                        <m:fPr>
                          <m:ctrlPr>
                            <a:rPr lang="en-CA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𝐶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CA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𝐿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CA" b="0" i="1" smtClean="0">
                                  <a:latin typeface="Cambria Math" panose="02040503050406030204" pitchFamily="18" charset="0"/>
                                  <a:ea typeface="Tahoma" panose="020B0604030504040204" pitchFamily="34" charset="0"/>
                                  <a:cs typeface="Tahoma" panose="020B0604030504040204" pitchFamily="34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363" y="1581656"/>
                <a:ext cx="1170000" cy="6649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305534" y="2482272"/>
                <a:ext cx="2959656" cy="543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CA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534" y="2482272"/>
                <a:ext cx="2959656" cy="5434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9CE0F762-85BD-49C0-A24B-578804E7B316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Rewiring models</a:t>
            </a:r>
          </a:p>
        </p:txBody>
      </p:sp>
    </p:spTree>
    <p:extLst>
      <p:ext uri="{BB962C8B-B14F-4D97-AF65-F5344CB8AC3E}">
        <p14:creationId xmlns:p14="http://schemas.microsoft.com/office/powerpoint/2010/main" val="81514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31976" y="1008108"/>
            <a:ext cx="82801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lot of methods in graph theory come from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purely topological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networks, where there is no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placing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brain is a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spatially-embedded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energy-consuming system with finite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Placing connections in spatially-embedded systems requires space, material and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9" name="Picture 6" descr="Image result for transportation networks">
            <a:extLst>
              <a:ext uri="{FF2B5EF4-FFF2-40B4-BE49-F238E27FC236}">
                <a16:creationId xmlns:a16="http://schemas.microsoft.com/office/drawing/2014/main" id="{514F8C20-DF4C-46F0-A434-A010CD3BD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041" y="3541571"/>
            <a:ext cx="2815847" cy="265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wikipedia network">
            <a:extLst>
              <a:ext uri="{FF2B5EF4-FFF2-40B4-BE49-F238E27FC236}">
                <a16:creationId xmlns:a16="http://schemas.microsoft.com/office/drawing/2014/main" id="{6E6A6DA7-B1FF-4EF9-AB47-2EE16838C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922" y="3482723"/>
            <a:ext cx="2712922" cy="2712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335F18-1DE4-4492-A842-5F3A5CAED2E4}"/>
              </a:ext>
            </a:extLst>
          </p:cNvPr>
          <p:cNvSpPr/>
          <p:nvPr/>
        </p:nvSpPr>
        <p:spPr>
          <a:xfrm>
            <a:off x="3427610" y="6177271"/>
            <a:ext cx="1130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wikipedia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356713-EAFB-4805-9D90-6E815A4BBF42}"/>
              </a:ext>
            </a:extLst>
          </p:cNvPr>
          <p:cNvSpPr/>
          <p:nvPr/>
        </p:nvSpPr>
        <p:spPr>
          <a:xfrm>
            <a:off x="7655443" y="6177271"/>
            <a:ext cx="897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railway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91AD9C6-1507-4238-BE9D-BA8912766091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Spatial models</a:t>
            </a:r>
          </a:p>
        </p:txBody>
      </p:sp>
    </p:spTree>
    <p:extLst>
      <p:ext uri="{BB962C8B-B14F-4D97-AF65-F5344CB8AC3E}">
        <p14:creationId xmlns:p14="http://schemas.microsoft.com/office/powerpoint/2010/main" val="10143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FA5E38-F62A-4645-85FE-FE8349E32FDD}"/>
              </a:ext>
            </a:extLst>
          </p:cNvPr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F84E42-7875-458F-BFA9-7667DDB26442}"/>
              </a:ext>
            </a:extLst>
          </p:cNvPr>
          <p:cNvSpPr txBox="1"/>
          <p:nvPr/>
        </p:nvSpPr>
        <p:spPr>
          <a:xfrm>
            <a:off x="0" y="6601925"/>
            <a:ext cx="24513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Horvat et al. (2016)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PLoS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Biol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944CDF-D694-4642-A564-6E7A2E9C9E73}"/>
                  </a:ext>
                </a:extLst>
              </p:cNvPr>
              <p:cNvSpPr txBox="1"/>
              <p:nvPr/>
            </p:nvSpPr>
            <p:spPr>
              <a:xfrm>
                <a:off x="1831976" y="1008107"/>
                <a:ext cx="8280111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Probability of connection and weight of connection between neural elements decrease monotonically with spatial separation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Decrease is roughly exponential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Wiring rule:  set node positions, add connections with probability that decreases with distance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𝑗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∝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d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i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j</m:t>
                        </m:r>
                      </m:e>
                    </m:d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(e.g.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𝑗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∝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𝑒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𝑑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(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,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𝑗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)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)</m:t>
                    </m:r>
                  </m:oMath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baseline="30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Simple distance penalties can reproduce many basic properties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aseline="30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aseline="30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3333B2"/>
                  </a:buClr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944CDF-D694-4642-A564-6E7A2E9C9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976" y="1008107"/>
                <a:ext cx="8280111" cy="3416320"/>
              </a:xfrm>
              <a:prstGeom prst="rect">
                <a:avLst/>
              </a:prstGeom>
              <a:blipFill>
                <a:blip r:embed="rId3"/>
                <a:stretch>
                  <a:fillRect l="-515" t="-891" r="-2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8526624-E098-464D-9B83-A80906826DC0}"/>
              </a:ext>
            </a:extLst>
          </p:cNvPr>
          <p:cNvSpPr txBox="1"/>
          <p:nvPr/>
        </p:nvSpPr>
        <p:spPr>
          <a:xfrm>
            <a:off x="9966711" y="6601925"/>
            <a:ext cx="2225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Roberts et al. (2016)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122" name="Picture 2" descr="https://ars.els-cdn.com/content/image/1-s2.0-S105381191500806X-gr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95" t="49975"/>
          <a:stretch/>
        </p:blipFill>
        <p:spPr bwMode="auto">
          <a:xfrm>
            <a:off x="1984375" y="3927764"/>
            <a:ext cx="2486602" cy="205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ars.els-cdn.com/content/image/1-s2.0-S105381191500806X-gr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3" t="51449" r="10473"/>
          <a:stretch/>
        </p:blipFill>
        <p:spPr bwMode="auto">
          <a:xfrm>
            <a:off x="8789284" y="4103404"/>
            <a:ext cx="1788140" cy="163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243080" y="3794496"/>
            <a:ext cx="1457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 network</a:t>
            </a:r>
            <a:endParaRPr lang="en-CA" dirty="0"/>
          </a:p>
        </p:txBody>
      </p:sp>
      <p:sp>
        <p:nvSpPr>
          <p:cNvPr id="3" name="Rectangle 2"/>
          <p:cNvSpPr/>
          <p:nvPr/>
        </p:nvSpPr>
        <p:spPr>
          <a:xfrm>
            <a:off x="7363424" y="3604598"/>
            <a:ext cx="1194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geometric</a:t>
            </a:r>
          </a:p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surrogate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9189823" y="3604597"/>
            <a:ext cx="11549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 </a:t>
            </a:r>
          </a:p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surrogate</a:t>
            </a:r>
            <a:endParaRPr lang="en-CA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81853D7-AE83-4C46-AC53-88D029731B20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Spatial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CB565F-0AA2-486D-8924-D181C83CF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1229" y="4208396"/>
            <a:ext cx="1752600" cy="1647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3610D7-BE6F-4509-9878-E57EFB6FA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4529" y="4197763"/>
            <a:ext cx="177165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1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3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4239" y="3757293"/>
            <a:ext cx="5764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Phase-randomized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surrogates: preserve power spectra but randomize phases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chemeClr val="tx1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Autoregressive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surrogates: preserve lagged correlation structure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FA5E38-F62A-4645-85FE-FE8349E32FDD}"/>
              </a:ext>
            </a:extLst>
          </p:cNvPr>
          <p:cNvCxnSpPr/>
          <p:nvPr/>
        </p:nvCxnSpPr>
        <p:spPr>
          <a:xfrm>
            <a:off x="0" y="64706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F84E42-7875-458F-BFA9-7667DDB26442}"/>
              </a:ext>
            </a:extLst>
          </p:cNvPr>
          <p:cNvSpPr txBox="1"/>
          <p:nvPr/>
        </p:nvSpPr>
        <p:spPr>
          <a:xfrm>
            <a:off x="-20760" y="6624362"/>
            <a:ext cx="22525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Zalesky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(2012)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2" descr="https://ars.els-cdn.com/content/image/1-s2.0-S1053811917307516-gr6.jpg">
            <a:extLst>
              <a:ext uri="{FF2B5EF4-FFF2-40B4-BE49-F238E27FC236}">
                <a16:creationId xmlns:a16="http://schemas.microsoft.com/office/drawing/2014/main" id="{C9343B83-5A58-48E5-AD6B-C177F6380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460" y="3441985"/>
            <a:ext cx="5969207" cy="88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ig.Â 8">
            <a:extLst>
              <a:ext uri="{FF2B5EF4-FFF2-40B4-BE49-F238E27FC236}">
                <a16:creationId xmlns:a16="http://schemas.microsoft.com/office/drawing/2014/main" id="{3FE5F3B8-E7AA-417B-9F5A-8734DA17F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368" y="4595184"/>
            <a:ext cx="5861393" cy="126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7A61D6-38A2-4AA8-94B2-334EF91D3AD6}"/>
              </a:ext>
            </a:extLst>
          </p:cNvPr>
          <p:cNvSpPr txBox="1"/>
          <p:nvPr/>
        </p:nvSpPr>
        <p:spPr>
          <a:xfrm>
            <a:off x="10045258" y="6601925"/>
            <a:ext cx="21467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Ligeois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(2017)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A518E82-8D20-4A33-BCB4-9CAD1028FE4E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Null models for correlation-based networks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C27DCC-DE56-4576-888C-4443C5917642}"/>
              </a:ext>
            </a:extLst>
          </p:cNvPr>
          <p:cNvSpPr txBox="1"/>
          <p:nvPr/>
        </p:nvSpPr>
        <p:spPr>
          <a:xfrm>
            <a:off x="270226" y="1082234"/>
            <a:ext cx="11261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Functional networks describe correlations/covariances arising from an underlying dynamical system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40E8CD-DBED-4805-864F-B41D2F1C656D}"/>
              </a:ext>
            </a:extLst>
          </p:cNvPr>
          <p:cNvSpPr txBox="1"/>
          <p:nvPr/>
        </p:nvSpPr>
        <p:spPr>
          <a:xfrm>
            <a:off x="790222" y="1758737"/>
            <a:ext cx="105127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Correlations are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transitive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values of A-B and A-C are not independent of B-C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0D67E8-886F-434A-8E84-5F3918D97FEA}"/>
              </a:ext>
            </a:extLst>
          </p:cNvPr>
          <p:cNvSpPr txBox="1"/>
          <p:nvPr/>
        </p:nvSpPr>
        <p:spPr>
          <a:xfrm>
            <a:off x="790222" y="2281999"/>
            <a:ext cx="8531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Edge-swapping null models of FC networks may generate topologies that could never naturally arise from correlations</a:t>
            </a:r>
          </a:p>
        </p:txBody>
      </p:sp>
    </p:spTree>
    <p:extLst>
      <p:ext uri="{BB962C8B-B14F-4D97-AF65-F5344CB8AC3E}">
        <p14:creationId xmlns:p14="http://schemas.microsoft.com/office/powerpoint/2010/main" val="399901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866A-6C01-4163-9255-B1B403CC7190}"/>
              </a:ext>
            </a:extLst>
          </p:cNvPr>
          <p:cNvSpPr txBox="1"/>
          <p:nvPr/>
        </p:nvSpPr>
        <p:spPr>
          <a:xfrm>
            <a:off x="128679" y="900101"/>
            <a:ext cx="5483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measures entail assumptions about how the network functions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#1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the importance of a node depends on the dynamic processes unfolding on the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BB99F5-4F6A-4C3C-8324-4C704677B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1" y="3034332"/>
            <a:ext cx="5987659" cy="309329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542FE0-6974-4A1A-83B4-50CE42DD9A05}"/>
              </a:ext>
            </a:extLst>
          </p:cNvPr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A1177E-FDDA-4505-9BD0-563F8DFAF781}"/>
              </a:ext>
            </a:extLst>
          </p:cNvPr>
          <p:cNvSpPr txBox="1"/>
          <p:nvPr/>
        </p:nvSpPr>
        <p:spPr>
          <a:xfrm>
            <a:off x="-10311" y="6601925"/>
            <a:ext cx="16898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Borgatti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(2005) Soc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E866A-6C01-4163-9255-B1B403CC7190}"/>
              </a:ext>
            </a:extLst>
          </p:cNvPr>
          <p:cNvSpPr txBox="1"/>
          <p:nvPr/>
        </p:nvSpPr>
        <p:spPr>
          <a:xfrm>
            <a:off x="6423116" y="888424"/>
            <a:ext cx="62070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#2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the types of communities (i.e. subnetworks) you find depend on the type of architecture you assume is present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6EF4E-458D-4C53-B5A9-B7B540B84943}"/>
              </a:ext>
            </a:extLst>
          </p:cNvPr>
          <p:cNvSpPr txBox="1"/>
          <p:nvPr/>
        </p:nvSpPr>
        <p:spPr>
          <a:xfrm>
            <a:off x="10054845" y="6601925"/>
            <a:ext cx="21403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Betzel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(2018) Nat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Commun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D2BE4EC-19A2-4EF7-BA11-BFBD9E0428FE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Checking assumptions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DA6F5-AC3E-48B9-B4C7-106D202AE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098" y="1920806"/>
            <a:ext cx="2447925" cy="4429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45ED95-7183-459D-88FE-60466A96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2425" y="1967353"/>
            <a:ext cx="24955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9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EE1259E-AA42-462C-9114-F2D2844E7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646" y="974705"/>
            <a:ext cx="1628775" cy="18764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4EFE7D-8C1A-44AB-BBCE-C6CDC2282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030" y="944731"/>
            <a:ext cx="1485900" cy="18573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36280C-C4B6-4F26-B294-9E6BE1479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3086" y="981056"/>
            <a:ext cx="1990725" cy="1990725"/>
          </a:xfrm>
          <a:prstGeom prst="rect">
            <a:avLst/>
          </a:prstGeom>
        </p:spPr>
      </p:pic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F38C59-4743-45C9-8A88-2759A7D51144}"/>
              </a:ext>
            </a:extLst>
          </p:cNvPr>
          <p:cNvSpPr txBox="1"/>
          <p:nvPr/>
        </p:nvSpPr>
        <p:spPr>
          <a:xfrm>
            <a:off x="466625" y="2194803"/>
            <a:ext cx="48569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333B2"/>
              </a:buClr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is important to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verify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why network properties change, and to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justify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why a complex measure (e.g. efficiency) is required over a simpler measure (e.g. degree)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333B2"/>
              </a:buClr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Ideally, a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topological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analysis should be accompanied by a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statistical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analysis to pinpoint origin (e.g. Network Based Statistics; NBS)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F98F0D-FF48-403E-8D03-84F573B9886D}"/>
              </a:ext>
            </a:extLst>
          </p:cNvPr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0959B3-C82C-42EA-9CA0-7BEE8F17AF67}"/>
              </a:ext>
            </a:extLst>
          </p:cNvPr>
          <p:cNvSpPr txBox="1"/>
          <p:nvPr/>
        </p:nvSpPr>
        <p:spPr>
          <a:xfrm>
            <a:off x="0" y="6601925"/>
            <a:ext cx="21820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Zalesky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(2010)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https://s3-eu-west-1.amazonaws.com/ppreviews-plos-725668748/739342/preview.jpg">
            <a:extLst>
              <a:ext uri="{FF2B5EF4-FFF2-40B4-BE49-F238E27FC236}">
                <a16:creationId xmlns:a16="http://schemas.microsoft.com/office/drawing/2014/main" id="{3374C9A5-B750-45C0-B7D9-9C953CE2F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172" y="3469933"/>
            <a:ext cx="5973828" cy="286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E18A44-4742-46F1-AFA8-77381F9AF7D3}"/>
              </a:ext>
            </a:extLst>
          </p:cNvPr>
          <p:cNvSpPr txBox="1"/>
          <p:nvPr/>
        </p:nvSpPr>
        <p:spPr>
          <a:xfrm>
            <a:off x="9987550" y="6601925"/>
            <a:ext cx="22044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Verstraete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(2011)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PLoS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ONE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22274" y="1117684"/>
            <a:ext cx="169065" cy="1882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/>
          <p:cNvSpPr/>
          <p:nvPr/>
        </p:nvSpPr>
        <p:spPr>
          <a:xfrm>
            <a:off x="6011467" y="1117684"/>
            <a:ext cx="169065" cy="1882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9758149" y="2180173"/>
            <a:ext cx="575279" cy="3378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43EA58-1E54-4288-A0B7-CB06E93921CE}"/>
              </a:ext>
            </a:extLst>
          </p:cNvPr>
          <p:cNvSpPr txBox="1"/>
          <p:nvPr/>
        </p:nvSpPr>
        <p:spPr>
          <a:xfrm>
            <a:off x="466625" y="1110505"/>
            <a:ext cx="41891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Systematic changes in a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simple local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properties (e.g. a single connection) can manifest in more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complex global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measures and properties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DA6ACBB-2AEC-4819-A322-3EC6366DEF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1775" y="985128"/>
            <a:ext cx="180022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5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55D8F-8652-4C3C-880E-A8919DDEFA2E}"/>
              </a:ext>
            </a:extLst>
          </p:cNvPr>
          <p:cNvSpPr txBox="1">
            <a:spLocks/>
          </p:cNvSpPr>
          <p:nvPr/>
        </p:nvSpPr>
        <p:spPr>
          <a:xfrm>
            <a:off x="1026452" y="880844"/>
            <a:ext cx="9971314" cy="378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2000" b="1" dirty="0"/>
              <a:t>Hour 1: </a:t>
            </a:r>
            <a:r>
              <a:rPr lang="en-CA" sz="2000" dirty="0"/>
              <a:t>Theory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A59FE9-2D62-4D29-988E-AFFC2E4CC005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Outline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30A39-3B18-4754-83E4-46C9A66C43C1}"/>
              </a:ext>
            </a:extLst>
          </p:cNvPr>
          <p:cNvSpPr txBox="1">
            <a:spLocks/>
          </p:cNvSpPr>
          <p:nvPr/>
        </p:nvSpPr>
        <p:spPr>
          <a:xfrm>
            <a:off x="1110343" y="4330467"/>
            <a:ext cx="9971314" cy="378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2000" b="1" dirty="0"/>
              <a:t>Hour 2: </a:t>
            </a:r>
            <a:r>
              <a:rPr lang="en-CA" sz="2000" dirty="0"/>
              <a:t>Practice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F9091-E275-4825-BBDA-A659560414E5}"/>
              </a:ext>
            </a:extLst>
          </p:cNvPr>
          <p:cNvSpPr txBox="1"/>
          <p:nvPr/>
        </p:nvSpPr>
        <p:spPr>
          <a:xfrm>
            <a:off x="1895912" y="1506467"/>
            <a:ext cx="2592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is graph theory?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94327-75BE-4BF8-9694-198E2E27A1A6}"/>
              </a:ext>
            </a:extLst>
          </p:cNvPr>
          <p:cNvSpPr txBox="1"/>
          <p:nvPr/>
        </p:nvSpPr>
        <p:spPr>
          <a:xfrm>
            <a:off x="1895912" y="2488329"/>
            <a:ext cx="572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are the common measures used in graph theory?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322EA-4776-4F43-9815-FBF7A1A46781}"/>
              </a:ext>
            </a:extLst>
          </p:cNvPr>
          <p:cNvSpPr txBox="1"/>
          <p:nvPr/>
        </p:nvSpPr>
        <p:spPr>
          <a:xfrm>
            <a:off x="1895912" y="2994346"/>
            <a:ext cx="498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FF0000"/>
                </a:solidFill>
              </a:rPr>
              <a:t>What has graph theory told us about the brain?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F524BB-E68C-4A50-9DFC-A66E651BDA28}"/>
              </a:ext>
            </a:extLst>
          </p:cNvPr>
          <p:cNvSpPr txBox="1"/>
          <p:nvPr/>
        </p:nvSpPr>
        <p:spPr>
          <a:xfrm>
            <a:off x="1895912" y="3500363"/>
            <a:ext cx="6345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are the exciting new avenues in network neuroscience?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581402-9FE0-4B5A-9C43-EE0E35E5F69F}"/>
              </a:ext>
            </a:extLst>
          </p:cNvPr>
          <p:cNvSpPr txBox="1"/>
          <p:nvPr/>
        </p:nvSpPr>
        <p:spPr>
          <a:xfrm>
            <a:off x="1895912" y="1988517"/>
            <a:ext cx="436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do we reconstruct a brain network?</a:t>
            </a:r>
          </a:p>
        </p:txBody>
      </p:sp>
    </p:spTree>
    <p:extLst>
      <p:ext uri="{BB962C8B-B14F-4D97-AF65-F5344CB8AC3E}">
        <p14:creationId xmlns:p14="http://schemas.microsoft.com/office/powerpoint/2010/main" val="245822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8209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589940"/>
            <a:ext cx="34596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Passingham et al. (2002) Nature Reviews Neuroscience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019337" y="6604032"/>
            <a:ext cx="31726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Bullmore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Sporns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(2009; 2012) Nat Rev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Neurosci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30" y="2036436"/>
            <a:ext cx="251623" cy="181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D4888E0-0A1D-4A8A-8306-008925D6432C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Network organization reflects function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B48E1B-28EC-4188-B732-CE0656E3D482}"/>
              </a:ext>
            </a:extLst>
          </p:cNvPr>
          <p:cNvSpPr txBox="1"/>
          <p:nvPr/>
        </p:nvSpPr>
        <p:spPr>
          <a:xfrm>
            <a:off x="-299666" y="1135442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Specificity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connection profiles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628A9B-F2E0-4C3E-9B8A-97DA59122D77}"/>
              </a:ext>
            </a:extLst>
          </p:cNvPr>
          <p:cNvSpPr txBox="1"/>
          <p:nvPr/>
        </p:nvSpPr>
        <p:spPr>
          <a:xfrm>
            <a:off x="5407785" y="2101678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3333B2"/>
              </a:buClr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clustering, short path length (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Small-world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22C2DB-8CF9-4E1C-B06E-D71BD8777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4" y="1634209"/>
            <a:ext cx="3954500" cy="388455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195E711-1481-4427-B232-0F12DEE8B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345" y="2695906"/>
            <a:ext cx="5804921" cy="224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5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/>
      <p:bldP spid="3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8209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589940"/>
            <a:ext cx="45608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Varshney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(2011)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PLoS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Biol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Towlson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(2013) J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Neurosci</a:t>
            </a:r>
            <a:endParaRPr lang="en-CA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266" name="Picture 2" descr="http://www.cell.com/cms/attachment/2062079705/2063562794/gr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8" b="50090"/>
          <a:stretch/>
        </p:blipFill>
        <p:spPr bwMode="auto">
          <a:xfrm>
            <a:off x="79375" y="1856712"/>
            <a:ext cx="7589846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953238" y="6580403"/>
            <a:ext cx="18004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Shih et al. (2015)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Biol</a:t>
            </a:r>
            <a:endParaRPr lang="en-CA" sz="10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D924F-6768-40F9-8125-D34532FCF582}"/>
              </a:ext>
            </a:extLst>
          </p:cNvPr>
          <p:cNvSpPr txBox="1"/>
          <p:nvPr/>
        </p:nvSpPr>
        <p:spPr>
          <a:xfrm>
            <a:off x="6848261" y="3558512"/>
            <a:ext cx="1208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333B2"/>
              </a:buClr>
            </a:pPr>
            <a:r>
              <a:rPr lang="en-CA" sz="1400" dirty="0">
                <a:solidFill>
                  <a:srgbClr val="3333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premotor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766D91-FA53-46A0-A84F-4BDDFE8A5B71}"/>
              </a:ext>
            </a:extLst>
          </p:cNvPr>
          <p:cNvSpPr txBox="1"/>
          <p:nvPr/>
        </p:nvSpPr>
        <p:spPr>
          <a:xfrm>
            <a:off x="3596538" y="3372400"/>
            <a:ext cx="1875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333B2"/>
              </a:buClr>
            </a:pPr>
            <a:r>
              <a:rPr lang="en-CA" sz="1400" dirty="0">
                <a:solidFill>
                  <a:srgbClr val="3333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auditory/</a:t>
            </a:r>
          </a:p>
          <a:p>
            <a:pPr>
              <a:buClr>
                <a:srgbClr val="3333B2"/>
              </a:buClr>
            </a:pPr>
            <a:r>
              <a:rPr lang="en-CA" sz="1400" dirty="0">
                <a:solidFill>
                  <a:srgbClr val="3333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mechanoreceptive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72E26F-18E5-4770-90FE-BFEF35715F59}"/>
              </a:ext>
            </a:extLst>
          </p:cNvPr>
          <p:cNvSpPr txBox="1"/>
          <p:nvPr/>
        </p:nvSpPr>
        <p:spPr>
          <a:xfrm>
            <a:off x="4578476" y="1866790"/>
            <a:ext cx="978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333B2"/>
              </a:buClr>
            </a:pPr>
            <a:r>
              <a:rPr lang="en-CA" sz="1400" dirty="0">
                <a:solidFill>
                  <a:srgbClr val="3333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2BCC1E-AF81-4117-BA66-290AC01D422B}"/>
              </a:ext>
            </a:extLst>
          </p:cNvPr>
          <p:cNvSpPr txBox="1"/>
          <p:nvPr/>
        </p:nvSpPr>
        <p:spPr>
          <a:xfrm>
            <a:off x="7078696" y="1839436"/>
            <a:ext cx="978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333B2"/>
              </a:buClr>
            </a:pPr>
            <a:r>
              <a:rPr lang="en-CA" sz="1400" dirty="0">
                <a:solidFill>
                  <a:srgbClr val="3333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912C7D-D9D4-442E-86B8-8A8B913BC3F6}"/>
              </a:ext>
            </a:extLst>
          </p:cNvPr>
          <p:cNvSpPr txBox="1"/>
          <p:nvPr/>
        </p:nvSpPr>
        <p:spPr>
          <a:xfrm>
            <a:off x="6534546" y="4654506"/>
            <a:ext cx="9785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333B2"/>
              </a:buClr>
            </a:pPr>
            <a:r>
              <a:rPr lang="en-CA" sz="1400" dirty="0">
                <a:solidFill>
                  <a:srgbClr val="3333B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olfactory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2B191E5-A8F6-4160-AF9F-D6F05D5F4919}"/>
              </a:ext>
            </a:extLst>
          </p:cNvPr>
          <p:cNvCxnSpPr/>
          <p:nvPr/>
        </p:nvCxnSpPr>
        <p:spPr>
          <a:xfrm flipV="1">
            <a:off x="4844894" y="3287904"/>
            <a:ext cx="492981" cy="2486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7CF755-F004-4D7E-827F-933A762F7209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6534546" y="3655618"/>
            <a:ext cx="313715" cy="567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846486" y="6591659"/>
            <a:ext cx="2345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Hagmann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(2008)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PLoS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Biology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Picture 4" descr="http://journals.plos.org/plosbiology/article/figure/image?size=large&amp;id=10.1371/journal.pbio.0060159.g006">
            <a:extLst>
              <a:ext uri="{FF2B5EF4-FFF2-40B4-BE49-F238E27FC236}">
                <a16:creationId xmlns:a16="http://schemas.microsoft.com/office/drawing/2014/main" id="{C99FA179-BF60-46CB-B925-16074953B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28"/>
          <a:stretch/>
        </p:blipFill>
        <p:spPr bwMode="auto">
          <a:xfrm>
            <a:off x="8624409" y="2163552"/>
            <a:ext cx="2693768" cy="273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7968804" y="2313450"/>
            <a:ext cx="251623" cy="181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9466163" y="1903367"/>
            <a:ext cx="251623" cy="181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D4888E0-0A1D-4A8A-8306-008925D6432C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Network organization reflects function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BCBF90-AAEF-4486-8CB5-842E1CEC2A2B}"/>
              </a:ext>
            </a:extLst>
          </p:cNvPr>
          <p:cNvSpPr txBox="1"/>
          <p:nvPr/>
        </p:nvSpPr>
        <p:spPr>
          <a:xfrm>
            <a:off x="1806575" y="1281645"/>
            <a:ext cx="8578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3333B2"/>
              </a:buClr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Spatially-contiguous network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communities</a:t>
            </a:r>
          </a:p>
        </p:txBody>
      </p:sp>
    </p:spTree>
    <p:extLst>
      <p:ext uri="{BB962C8B-B14F-4D97-AF65-F5344CB8AC3E}">
        <p14:creationId xmlns:p14="http://schemas.microsoft.com/office/powerpoint/2010/main" val="15276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800049" y="946899"/>
            <a:ext cx="679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Broad,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heavy-tailed degree distribution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high-degree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hubs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8209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285709" y="6604084"/>
            <a:ext cx="19062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van den Heuvel (2012) PNAS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30" y="1675824"/>
            <a:ext cx="251623" cy="181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4953238" y="6129963"/>
            <a:ext cx="7954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Replicable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across scales and reconstruction techniques </a:t>
            </a:r>
          </a:p>
        </p:txBody>
      </p:sp>
      <p:pic>
        <p:nvPicPr>
          <p:cNvPr id="24" name="Picture 2" descr="http://journals.plos.org/plosbiology/article/figure/image?size=large&amp;id=10.1371/journal.pbio.0060159.g007">
            <a:extLst>
              <a:ext uri="{FF2B5EF4-FFF2-40B4-BE49-F238E27FC236}">
                <a16:creationId xmlns:a16="http://schemas.microsoft.com/office/drawing/2014/main" id="{0F13A9E1-948D-4246-8C59-C25098247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47" b="50082"/>
          <a:stretch/>
        </p:blipFill>
        <p:spPr bwMode="auto">
          <a:xfrm>
            <a:off x="4092186" y="1534737"/>
            <a:ext cx="3522596" cy="183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7968804" y="1995950"/>
            <a:ext cx="251623" cy="181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9466163" y="1585867"/>
            <a:ext cx="251623" cy="181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/>
          <p:cNvSpPr/>
          <p:nvPr/>
        </p:nvSpPr>
        <p:spPr>
          <a:xfrm>
            <a:off x="9321288" y="1960551"/>
            <a:ext cx="251623" cy="4399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D4888E0-0A1D-4A8A-8306-008925D6432C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Network organization reflects function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EDA166-0DF8-4FB9-9AB3-E010773584A5}"/>
              </a:ext>
            </a:extLst>
          </p:cNvPr>
          <p:cNvSpPr txBox="1"/>
          <p:nvPr/>
        </p:nvSpPr>
        <p:spPr>
          <a:xfrm>
            <a:off x="2875033" y="3517914"/>
            <a:ext cx="5986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3333B2"/>
              </a:buClr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Densely interconnected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rich-club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or core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5CB71C-F0B9-436E-80FC-0A00A42103BC}"/>
              </a:ext>
            </a:extLst>
          </p:cNvPr>
          <p:cNvSpPr txBox="1"/>
          <p:nvPr/>
        </p:nvSpPr>
        <p:spPr>
          <a:xfrm>
            <a:off x="805543" y="6095458"/>
            <a:ext cx="6153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Highly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conserved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across species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9EBCA8A-16E8-4173-8330-F17181232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186" y="4077715"/>
            <a:ext cx="6153151" cy="178441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6E71419-55B1-4223-B25C-42934F48D893}"/>
              </a:ext>
            </a:extLst>
          </p:cNvPr>
          <p:cNvSpPr txBox="1"/>
          <p:nvPr/>
        </p:nvSpPr>
        <p:spPr>
          <a:xfrm>
            <a:off x="0" y="6582090"/>
            <a:ext cx="2345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Hagmann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(2008)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PLoS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Biology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87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rain, nature&#10;&#10;Description automatically generated">
            <a:extLst>
              <a:ext uri="{FF2B5EF4-FFF2-40B4-BE49-F238E27FC236}">
                <a16:creationId xmlns:a16="http://schemas.microsoft.com/office/drawing/2014/main" id="{AA281B45-17B5-4AEC-9C31-5B3D8AF38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0" y="202076"/>
            <a:ext cx="9983439" cy="6453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4C107C-D531-4D21-90D6-CA684CF0CEE2}"/>
              </a:ext>
            </a:extLst>
          </p:cNvPr>
          <p:cNvSpPr txBox="1"/>
          <p:nvPr/>
        </p:nvSpPr>
        <p:spPr>
          <a:xfrm>
            <a:off x="2446020" y="269748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nodes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AA595-8179-45FB-92B7-7591300E6697}"/>
              </a:ext>
            </a:extLst>
          </p:cNvPr>
          <p:cNvSpPr txBox="1"/>
          <p:nvPr/>
        </p:nvSpPr>
        <p:spPr>
          <a:xfrm>
            <a:off x="10210800" y="3244334"/>
            <a:ext cx="73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edges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5A8575-1C63-4E6F-BEAA-098DC0DAA4AC}"/>
              </a:ext>
            </a:extLst>
          </p:cNvPr>
          <p:cNvCxnSpPr>
            <a:cxnSpLocks/>
          </p:cNvCxnSpPr>
          <p:nvPr/>
        </p:nvCxnSpPr>
        <p:spPr>
          <a:xfrm flipH="1" flipV="1">
            <a:off x="10389322" y="2714625"/>
            <a:ext cx="107228" cy="4572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175167-C5B8-4902-A9BF-B44CF78CB801}"/>
              </a:ext>
            </a:extLst>
          </p:cNvPr>
          <p:cNvCxnSpPr>
            <a:cxnSpLocks/>
          </p:cNvCxnSpPr>
          <p:nvPr/>
        </p:nvCxnSpPr>
        <p:spPr>
          <a:xfrm flipH="1">
            <a:off x="9866185" y="3601270"/>
            <a:ext cx="599337" cy="102870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AF3342-34A1-469B-9237-C7F3F07E7B9C}"/>
              </a:ext>
            </a:extLst>
          </p:cNvPr>
          <p:cNvCxnSpPr>
            <a:cxnSpLocks/>
          </p:cNvCxnSpPr>
          <p:nvPr/>
        </p:nvCxnSpPr>
        <p:spPr>
          <a:xfrm flipV="1">
            <a:off x="2697361" y="2080260"/>
            <a:ext cx="0" cy="63436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3A4A4F4-CB7B-4BAA-9012-80183ADA7FCC}"/>
              </a:ext>
            </a:extLst>
          </p:cNvPr>
          <p:cNvCxnSpPr>
            <a:cxnSpLocks/>
          </p:cNvCxnSpPr>
          <p:nvPr/>
        </p:nvCxnSpPr>
        <p:spPr>
          <a:xfrm>
            <a:off x="2993542" y="3066812"/>
            <a:ext cx="1227938" cy="72437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30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55D8F-8652-4C3C-880E-A8919DDEFA2E}"/>
              </a:ext>
            </a:extLst>
          </p:cNvPr>
          <p:cNvSpPr txBox="1">
            <a:spLocks/>
          </p:cNvSpPr>
          <p:nvPr/>
        </p:nvSpPr>
        <p:spPr>
          <a:xfrm>
            <a:off x="1026452" y="880844"/>
            <a:ext cx="9971314" cy="378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2000" b="1" dirty="0"/>
              <a:t>Hour 1: </a:t>
            </a:r>
            <a:r>
              <a:rPr lang="en-CA" sz="2000" dirty="0"/>
              <a:t>Theory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A59FE9-2D62-4D29-988E-AFFC2E4CC005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Outline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30A39-3B18-4754-83E4-46C9A66C43C1}"/>
              </a:ext>
            </a:extLst>
          </p:cNvPr>
          <p:cNvSpPr txBox="1">
            <a:spLocks/>
          </p:cNvSpPr>
          <p:nvPr/>
        </p:nvSpPr>
        <p:spPr>
          <a:xfrm>
            <a:off x="1110343" y="4330467"/>
            <a:ext cx="9971314" cy="378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2000" b="1" dirty="0"/>
              <a:t>Hour 2: </a:t>
            </a:r>
            <a:r>
              <a:rPr lang="en-CA" sz="2000" dirty="0"/>
              <a:t>Practice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F9091-E275-4825-BBDA-A659560414E5}"/>
              </a:ext>
            </a:extLst>
          </p:cNvPr>
          <p:cNvSpPr txBox="1"/>
          <p:nvPr/>
        </p:nvSpPr>
        <p:spPr>
          <a:xfrm>
            <a:off x="1895912" y="1506467"/>
            <a:ext cx="2592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is graph theory?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94327-75BE-4BF8-9694-198E2E27A1A6}"/>
              </a:ext>
            </a:extLst>
          </p:cNvPr>
          <p:cNvSpPr txBox="1"/>
          <p:nvPr/>
        </p:nvSpPr>
        <p:spPr>
          <a:xfrm>
            <a:off x="1895912" y="2488329"/>
            <a:ext cx="572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are the common measures used in graph theory?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322EA-4776-4F43-9815-FBF7A1A46781}"/>
              </a:ext>
            </a:extLst>
          </p:cNvPr>
          <p:cNvSpPr txBox="1"/>
          <p:nvPr/>
        </p:nvSpPr>
        <p:spPr>
          <a:xfrm>
            <a:off x="1895912" y="2994346"/>
            <a:ext cx="498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has graph theory told us about the brain?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F524BB-E68C-4A50-9DFC-A66E651BDA28}"/>
              </a:ext>
            </a:extLst>
          </p:cNvPr>
          <p:cNvSpPr txBox="1"/>
          <p:nvPr/>
        </p:nvSpPr>
        <p:spPr>
          <a:xfrm>
            <a:off x="1895912" y="3500363"/>
            <a:ext cx="6345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FF0000"/>
                </a:solidFill>
              </a:rPr>
              <a:t>What are the exciting new avenues in network neuroscience?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581402-9FE0-4B5A-9C43-EE0E35E5F69F}"/>
              </a:ext>
            </a:extLst>
          </p:cNvPr>
          <p:cNvSpPr txBox="1"/>
          <p:nvPr/>
        </p:nvSpPr>
        <p:spPr>
          <a:xfrm>
            <a:off x="1895912" y="1988517"/>
            <a:ext cx="436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How do we reconstruct a brain network?</a:t>
            </a:r>
          </a:p>
        </p:txBody>
      </p:sp>
    </p:spTree>
    <p:extLst>
      <p:ext uri="{BB962C8B-B14F-4D97-AF65-F5344CB8AC3E}">
        <p14:creationId xmlns:p14="http://schemas.microsoft.com/office/powerpoint/2010/main" val="113167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9306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van den Heuvel et al. (2013) Trends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Cogn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8"/>
          <a:stretch/>
        </p:blipFill>
        <p:spPr>
          <a:xfrm>
            <a:off x="2468563" y="877198"/>
            <a:ext cx="7254875" cy="54493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391842-5B07-4E7B-B5EB-CD76DC6BF7DC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Comparative </a:t>
            </a:r>
            <a:r>
              <a:rPr lang="en-CA" sz="2800" b="1" dirty="0" err="1"/>
              <a:t>Connectomics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211996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92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9" y="3525267"/>
            <a:ext cx="5381636" cy="2014477"/>
          </a:xfrm>
          <a:prstGeom prst="rect">
            <a:avLst/>
          </a:prstGeom>
        </p:spPr>
      </p:pic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-51815" y="6601925"/>
            <a:ext cx="23294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Khambati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(2017)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8046" y="1080143"/>
            <a:ext cx="7078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a graph representation, all nodes are the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BUT: brain areas differ in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cytoarchitecture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receptor profiles, gene expression, temporal dynamics,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increasing focus on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annotated graphs</a:t>
            </a:r>
          </a:p>
        </p:txBody>
      </p:sp>
      <p:sp>
        <p:nvSpPr>
          <p:cNvPr id="6" name="Rectangle 5"/>
          <p:cNvSpPr/>
          <p:nvPr/>
        </p:nvSpPr>
        <p:spPr>
          <a:xfrm>
            <a:off x="406400" y="3318235"/>
            <a:ext cx="206342" cy="301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312656" y="5774922"/>
            <a:ext cx="206342" cy="3016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311" y="950491"/>
            <a:ext cx="4143552" cy="23677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37406"/>
          <a:stretch/>
        </p:blipFill>
        <p:spPr>
          <a:xfrm>
            <a:off x="7437573" y="3885483"/>
            <a:ext cx="4754427" cy="242494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18893" y="6595660"/>
            <a:ext cx="22108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Scholtens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(2014) J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Neurosci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42767" y="6600981"/>
            <a:ext cx="30492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Fulcher &amp;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Fornito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(2015)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Natl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Acad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USA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216" name="Picture 92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8" y="3525266"/>
            <a:ext cx="5381637" cy="2014478"/>
          </a:xfrm>
          <a:prstGeom prst="rect">
            <a:avLst/>
          </a:prstGeom>
        </p:spPr>
      </p:pic>
      <p:sp>
        <p:nvSpPr>
          <p:cNvPr id="9218" name="Rectangle 9217"/>
          <p:cNvSpPr/>
          <p:nvPr/>
        </p:nvSpPr>
        <p:spPr>
          <a:xfrm>
            <a:off x="5432413" y="3283131"/>
            <a:ext cx="568337" cy="23270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9FB821E-E49B-4D0D-B12F-37CA7C41E8B7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Relating local and global properties</a:t>
            </a:r>
          </a:p>
        </p:txBody>
      </p:sp>
    </p:spTree>
    <p:extLst>
      <p:ext uri="{BB962C8B-B14F-4D97-AF65-F5344CB8AC3E}">
        <p14:creationId xmlns:p14="http://schemas.microsoft.com/office/powerpoint/2010/main" val="220881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92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78442" y="1782250"/>
            <a:ext cx="3393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electrical discharge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epilepsy</a:t>
            </a: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D9CCE-460F-4B10-AB7B-8B3CD7D9E4A9}"/>
              </a:ext>
            </a:extLst>
          </p:cNvPr>
          <p:cNvSpPr txBox="1"/>
          <p:nvPr/>
        </p:nvSpPr>
        <p:spPr>
          <a:xfrm>
            <a:off x="10269679" y="6601925"/>
            <a:ext cx="19223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Zheng et al. (2019)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PLoS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Biol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69" r="31175"/>
          <a:stretch/>
        </p:blipFill>
        <p:spPr>
          <a:xfrm>
            <a:off x="6706814" y="2406693"/>
            <a:ext cx="5189880" cy="28130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43737" y="1782250"/>
            <a:ext cx="5116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3333B2"/>
              </a:buClr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misfolded proteins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neurodegenerative disease</a:t>
            </a: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 descr="Image result for seizure propag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46" y="2683030"/>
            <a:ext cx="5189880" cy="208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6A489C1-229F-4E39-AA61-1905E43C3176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 err="1"/>
              <a:t>Connectomics</a:t>
            </a:r>
            <a:r>
              <a:rPr lang="en-CA" sz="2800" b="1" dirty="0"/>
              <a:t> of disease</a:t>
            </a:r>
          </a:p>
        </p:txBody>
      </p:sp>
    </p:spTree>
    <p:extLst>
      <p:ext uri="{BB962C8B-B14F-4D97-AF65-F5344CB8AC3E}">
        <p14:creationId xmlns:p14="http://schemas.microsoft.com/office/powerpoint/2010/main" val="183595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6601925"/>
            <a:ext cx="1627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Yan et al. (2017) Nature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626" name="Picture 2" descr="Fig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996" y="1793631"/>
            <a:ext cx="9232011" cy="365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4B428E5-E115-4711-8CBA-BBB3BDF9EA8D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Network manipulation and control</a:t>
            </a:r>
          </a:p>
        </p:txBody>
      </p:sp>
    </p:spTree>
    <p:extLst>
      <p:ext uri="{BB962C8B-B14F-4D97-AF65-F5344CB8AC3E}">
        <p14:creationId xmlns:p14="http://schemas.microsoft.com/office/powerpoint/2010/main" val="75643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41ADDAC3-009C-44A6-BDAC-7A8BC3C67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07" y="731129"/>
            <a:ext cx="5331964" cy="5321300"/>
          </a:xfrm>
          <a:prstGeom prst="rect">
            <a:avLst/>
          </a:prstGeom>
        </p:spPr>
      </p:pic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868362" y="2237617"/>
            <a:ext cx="6586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Neural organization can be fruitfully represented as a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 science allows us to formally study and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quantify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connectome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Connectomes obey universal organizational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Graphs are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abstractions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19C8572-179D-4D2C-9C48-FE709BBB7D47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15058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5122" name="Picture 2" descr="Image result for brain connectivity toolbox">
            <a:extLst>
              <a:ext uri="{FF2B5EF4-FFF2-40B4-BE49-F238E27FC236}">
                <a16:creationId xmlns:a16="http://schemas.microsoft.com/office/drawing/2014/main" id="{38BC5594-82D3-40E4-A468-FC1A1383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765" y="2560034"/>
            <a:ext cx="189547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fundamentals of brain network analysis">
            <a:extLst>
              <a:ext uri="{FF2B5EF4-FFF2-40B4-BE49-F238E27FC236}">
                <a16:creationId xmlns:a16="http://schemas.microsoft.com/office/drawing/2014/main" id="{0A23DF2B-2DFB-4C5F-8BB7-BE4EC10B1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739" y="1170683"/>
            <a:ext cx="19240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barabasi book">
            <a:extLst>
              <a:ext uri="{FF2B5EF4-FFF2-40B4-BE49-F238E27FC236}">
                <a16:creationId xmlns:a16="http://schemas.microsoft.com/office/drawing/2014/main" id="{005CD712-855B-4F90-A614-4F17A6A5A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289" y="1094483"/>
            <a:ext cx="18669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mark newman book">
            <a:extLst>
              <a:ext uri="{FF2B5EF4-FFF2-40B4-BE49-F238E27FC236}">
                <a16:creationId xmlns:a16="http://schemas.microsoft.com/office/drawing/2014/main" id="{1D188D34-76AD-43D4-9535-D19985752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690" y="2498121"/>
            <a:ext cx="185737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Image result for network neuroscience">
            <a:extLst>
              <a:ext uri="{FF2B5EF4-FFF2-40B4-BE49-F238E27FC236}">
                <a16:creationId xmlns:a16="http://schemas.microsoft.com/office/drawing/2014/main" id="{9B529E68-8A36-4100-9426-844240F98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088" y="3885740"/>
            <a:ext cx="164782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1971B3A-54F9-4B20-B5DC-3157EB90391D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Resources (text)</a:t>
            </a:r>
          </a:p>
        </p:txBody>
      </p:sp>
    </p:spTree>
    <p:extLst>
      <p:ext uri="{BB962C8B-B14F-4D97-AF65-F5344CB8AC3E}">
        <p14:creationId xmlns:p14="http://schemas.microsoft.com/office/powerpoint/2010/main" val="160064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971B3A-54F9-4B20-B5DC-3157EB90391D}"/>
              </a:ext>
            </a:extLst>
          </p:cNvPr>
          <p:cNvSpPr txBox="1">
            <a:spLocks/>
          </p:cNvSpPr>
          <p:nvPr/>
        </p:nvSpPr>
        <p:spPr>
          <a:xfrm>
            <a:off x="945243" y="2760617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4855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FB1B3B-AF79-456D-849F-FAEBB7850707}"/>
              </a:ext>
            </a:extLst>
          </p:cNvPr>
          <p:cNvSpPr/>
          <p:nvPr/>
        </p:nvSpPr>
        <p:spPr>
          <a:xfrm>
            <a:off x="6600825" y="4941890"/>
            <a:ext cx="287338" cy="358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401BC-063D-46FC-B877-69844A4C260E}"/>
              </a:ext>
            </a:extLst>
          </p:cNvPr>
          <p:cNvSpPr/>
          <p:nvPr/>
        </p:nvSpPr>
        <p:spPr>
          <a:xfrm>
            <a:off x="10199690" y="4941890"/>
            <a:ext cx="153987" cy="358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CA"/>
          </a:p>
        </p:txBody>
      </p:sp>
      <p:pic>
        <p:nvPicPr>
          <p:cNvPr id="1126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5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27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/>
          <a:stretch/>
        </p:blipFill>
        <p:spPr bwMode="auto">
          <a:xfrm>
            <a:off x="4958308" y="2025650"/>
            <a:ext cx="2029506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TextBox 7"/>
          <p:cNvSpPr txBox="1">
            <a:spLocks noChangeArrowheads="1"/>
          </p:cNvSpPr>
          <p:nvPr/>
        </p:nvSpPr>
        <p:spPr bwMode="auto">
          <a:xfrm>
            <a:off x="8154988" y="4468813"/>
            <a:ext cx="18589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3333B2"/>
              </a:buClr>
              <a:buFontTx/>
              <a:buNone/>
            </a:pPr>
            <a:r>
              <a:rPr lang="en-CA" altLang="en-US" sz="2400">
                <a:latin typeface="Tahoma" panose="020B0604030504040204" pitchFamily="34" charset="0"/>
                <a:cs typeface="Tahoma" panose="020B0604030504040204" pitchFamily="34" charset="0"/>
              </a:rPr>
              <a:t>connectome</a:t>
            </a:r>
          </a:p>
        </p:txBody>
      </p:sp>
      <p:pic>
        <p:nvPicPr>
          <p:cNvPr id="15363" name="Picture 9" descr="Andreas Horn Max-Planck-Institute for Human Development, Berl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954" y="2046288"/>
            <a:ext cx="2114550" cy="26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22865" y="1685925"/>
            <a:ext cx="2039937" cy="71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8" y="2046288"/>
            <a:ext cx="2024062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28" y="3654034"/>
            <a:ext cx="3445905" cy="28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Related image">
            <a:extLst>
              <a:ext uri="{FF2B5EF4-FFF2-40B4-BE49-F238E27FC236}">
                <a16:creationId xmlns:a16="http://schemas.microsoft.com/office/drawing/2014/main" id="{C2397C3B-A8EA-4BD7-AA49-E3C6E0963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635" y="105227"/>
            <a:ext cx="4742094" cy="316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084" y="3777644"/>
            <a:ext cx="4368136" cy="273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File:Word Cloud Iramuteq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52" y="94490"/>
            <a:ext cx="2955851" cy="295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26004" y="3066455"/>
            <a:ext cx="18117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semantic landscapes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917267" y="6507729"/>
            <a:ext cx="1725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genetic interactions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065432" y="3267416"/>
            <a:ext cx="12130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airline routes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760229" y="6507729"/>
            <a:ext cx="1416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gamer alliances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88703" y="4689477"/>
            <a:ext cx="12250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connectomes</a:t>
            </a:r>
            <a:endParaRPr lang="en-CA" sz="14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319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19" grpId="0"/>
      <p:bldP spid="20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1A55D8F-8652-4C3C-880E-A8919DDEFA2E}"/>
              </a:ext>
            </a:extLst>
          </p:cNvPr>
          <p:cNvSpPr txBox="1">
            <a:spLocks/>
          </p:cNvSpPr>
          <p:nvPr/>
        </p:nvSpPr>
        <p:spPr>
          <a:xfrm>
            <a:off x="1026452" y="880844"/>
            <a:ext cx="9971314" cy="378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2000" b="1" dirty="0"/>
              <a:t>Hour 1: </a:t>
            </a:r>
            <a:r>
              <a:rPr lang="en-CA" sz="2000" dirty="0"/>
              <a:t>Theory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A59FE9-2D62-4D29-988E-AFFC2E4CC005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Outline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A30A39-3B18-4754-83E4-46C9A66C43C1}"/>
              </a:ext>
            </a:extLst>
          </p:cNvPr>
          <p:cNvSpPr txBox="1">
            <a:spLocks/>
          </p:cNvSpPr>
          <p:nvPr/>
        </p:nvSpPr>
        <p:spPr>
          <a:xfrm>
            <a:off x="1110343" y="4330467"/>
            <a:ext cx="9971314" cy="3780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2000" b="1" dirty="0"/>
              <a:t>Hour 2: </a:t>
            </a:r>
            <a:r>
              <a:rPr lang="en-CA" sz="2000" dirty="0"/>
              <a:t>Practice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F9091-E275-4825-BBDA-A659560414E5}"/>
              </a:ext>
            </a:extLst>
          </p:cNvPr>
          <p:cNvSpPr txBox="1"/>
          <p:nvPr/>
        </p:nvSpPr>
        <p:spPr>
          <a:xfrm>
            <a:off x="1895912" y="1506467"/>
            <a:ext cx="2592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is graph theory?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94327-75BE-4BF8-9694-198E2E27A1A6}"/>
              </a:ext>
            </a:extLst>
          </p:cNvPr>
          <p:cNvSpPr txBox="1"/>
          <p:nvPr/>
        </p:nvSpPr>
        <p:spPr>
          <a:xfrm>
            <a:off x="1895912" y="2488329"/>
            <a:ext cx="565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are the common measures used in graph theory?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322EA-4776-4F43-9815-FBF7A1A46781}"/>
              </a:ext>
            </a:extLst>
          </p:cNvPr>
          <p:cNvSpPr txBox="1"/>
          <p:nvPr/>
        </p:nvSpPr>
        <p:spPr>
          <a:xfrm>
            <a:off x="1895912" y="2994346"/>
            <a:ext cx="498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has graph theory told us about the brain?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F524BB-E68C-4A50-9DFC-A66E651BDA28}"/>
              </a:ext>
            </a:extLst>
          </p:cNvPr>
          <p:cNvSpPr txBox="1"/>
          <p:nvPr/>
        </p:nvSpPr>
        <p:spPr>
          <a:xfrm>
            <a:off x="1895912" y="3500363"/>
            <a:ext cx="6345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What are the exciting new avenues in network neuroscience?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581402-9FE0-4B5A-9C43-EE0E35E5F69F}"/>
              </a:ext>
            </a:extLst>
          </p:cNvPr>
          <p:cNvSpPr txBox="1"/>
          <p:nvPr/>
        </p:nvSpPr>
        <p:spPr>
          <a:xfrm>
            <a:off x="1895912" y="1988517"/>
            <a:ext cx="436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rgbClr val="FF0000"/>
                </a:solidFill>
              </a:rPr>
              <a:t>How do we reconstruct a brain network?</a:t>
            </a:r>
          </a:p>
        </p:txBody>
      </p:sp>
    </p:spTree>
    <p:extLst>
      <p:ext uri="{BB962C8B-B14F-4D97-AF65-F5344CB8AC3E}">
        <p14:creationId xmlns:p14="http://schemas.microsoft.com/office/powerpoint/2010/main" val="322117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4561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Sporns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(2013) Dialogues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Clin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Neurosci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5D99A9-58CC-4E15-B92E-8262B2713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721" y="2268940"/>
            <a:ext cx="1743075" cy="140017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123B23-00C6-4080-AF2B-2731B477655F}"/>
              </a:ext>
            </a:extLst>
          </p:cNvPr>
          <p:cNvCxnSpPr>
            <a:cxnSpLocks/>
          </p:cNvCxnSpPr>
          <p:nvPr/>
        </p:nvCxnSpPr>
        <p:spPr>
          <a:xfrm>
            <a:off x="5908713" y="1963554"/>
            <a:ext cx="0" cy="2332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84F541C-5D1E-4CD2-9F75-F0B0AAF52A57}"/>
              </a:ext>
            </a:extLst>
          </p:cNvPr>
          <p:cNvSpPr txBox="1"/>
          <p:nvPr/>
        </p:nvSpPr>
        <p:spPr>
          <a:xfrm>
            <a:off x="4462644" y="3669115"/>
            <a:ext cx="2892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Parcellating the brain into nodes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A6B7C16-9EF5-4E4C-92C0-BE2377C0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446" y="745067"/>
            <a:ext cx="2038350" cy="11049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CDB0E6A-753D-403A-A9B5-12D8376B0D4C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Reconstructing brain networks</a:t>
            </a:r>
          </a:p>
        </p:txBody>
      </p:sp>
    </p:spTree>
    <p:extLst>
      <p:ext uri="{BB962C8B-B14F-4D97-AF65-F5344CB8AC3E}">
        <p14:creationId xmlns:p14="http://schemas.microsoft.com/office/powerpoint/2010/main" val="217540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326" y="1056971"/>
            <a:ext cx="7057347" cy="568390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5E771E4-81CA-4346-93C5-248BECCAD5BE}"/>
              </a:ext>
            </a:extLst>
          </p:cNvPr>
          <p:cNvSpPr txBox="1">
            <a:spLocks/>
          </p:cNvSpPr>
          <p:nvPr/>
        </p:nvSpPr>
        <p:spPr>
          <a:xfrm>
            <a:off x="1110343" y="106680"/>
            <a:ext cx="9971314" cy="668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b="1" dirty="0"/>
              <a:t>Defining nodes</a:t>
            </a:r>
          </a:p>
        </p:txBody>
      </p:sp>
    </p:spTree>
    <p:extLst>
      <p:ext uri="{BB962C8B-B14F-4D97-AF65-F5344CB8AC3E}">
        <p14:creationId xmlns:p14="http://schemas.microsoft.com/office/powerpoint/2010/main" val="226445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|11.3|21.7|8.2|12.3|19.9|23.8|12.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15656</TotalTime>
  <Words>2984</Words>
  <Application>Microsoft Office PowerPoint</Application>
  <PresentationFormat>Widescreen</PresentationFormat>
  <Paragraphs>480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Bratislav Misic, Dr.</dc:creator>
  <cp:lastModifiedBy>Vincent Bazinet</cp:lastModifiedBy>
  <cp:revision>633</cp:revision>
  <dcterms:created xsi:type="dcterms:W3CDTF">2016-08-08T17:48:38Z</dcterms:created>
  <dcterms:modified xsi:type="dcterms:W3CDTF">2021-06-28T19:36:12Z</dcterms:modified>
</cp:coreProperties>
</file>